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94" r:id="rId3"/>
    <p:sldMasterId id="2147483695" r:id="rId4"/>
    <p:sldMasterId id="214748369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13716000" cx="24384000"/>
  <p:notesSz cx="6858000" cy="9144000"/>
  <p:embeddedFontLst>
    <p:embeddedFont>
      <p:font typeface="Proxima Nova"/>
      <p:regular r:id="rId44"/>
      <p:bold r:id="rId45"/>
      <p:italic r:id="rId46"/>
      <p:boldItalic r:id="rId47"/>
    </p:embeddedFont>
    <p:embeddedFont>
      <p:font typeface="Proxima Nova Extrabold"/>
      <p:bold r:id="rId48"/>
    </p:embeddedFont>
    <p:embeddedFont>
      <p:font typeface="Proxima Nova Semibold"/>
      <p:regular r:id="rId49"/>
      <p:bold r:id="rId50"/>
      <p:boldItalic r:id="rId51"/>
    </p:embeddedFont>
    <p:embeddedFont>
      <p:font typeface="Helvetica Neue"/>
      <p:regular r:id="rId52"/>
      <p:bold r:id="rId53"/>
      <p:italic r:id="rId54"/>
      <p:boldItalic r:id="rId55"/>
    </p:embeddedFont>
    <p:embeddedFont>
      <p:font typeface="Helvetica Neue Light"/>
      <p:regular r:id="rId56"/>
      <p:bold r:id="rId57"/>
      <p:italic r:id="rId58"/>
      <p:boldItalic r:id="rId59"/>
    </p:embeddedFont>
    <p:embeddedFont>
      <p:font typeface="Roboto Mono"/>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ProximaNova-regular.fntdata"/><Relationship Id="rId43" Type="http://schemas.openxmlformats.org/officeDocument/2006/relationships/slide" Target="slides/slide37.xml"/><Relationship Id="rId46" Type="http://schemas.openxmlformats.org/officeDocument/2006/relationships/font" Target="fonts/ProximaNova-italic.fntdata"/><Relationship Id="rId45" Type="http://schemas.openxmlformats.org/officeDocument/2006/relationships/font" Target="fonts/ProximaNova-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48" Type="http://schemas.openxmlformats.org/officeDocument/2006/relationships/font" Target="fonts/ProximaNovaExtrabold-bold.fntdata"/><Relationship Id="rId47" Type="http://schemas.openxmlformats.org/officeDocument/2006/relationships/font" Target="fonts/ProximaNova-boldItalic.fntdata"/><Relationship Id="rId49" Type="http://schemas.openxmlformats.org/officeDocument/2006/relationships/font" Target="fonts/ProximaNovaSemibold-regular.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ono-italic.fntdata"/><Relationship Id="rId61" Type="http://schemas.openxmlformats.org/officeDocument/2006/relationships/font" Target="fonts/RobotoMono-bold.fntdata"/><Relationship Id="rId20" Type="http://schemas.openxmlformats.org/officeDocument/2006/relationships/slide" Target="slides/slide14.xml"/><Relationship Id="rId63" Type="http://schemas.openxmlformats.org/officeDocument/2006/relationships/font" Target="fonts/RobotoMono-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RobotoMono-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Semibold-boldItalic.fntdata"/><Relationship Id="rId50" Type="http://schemas.openxmlformats.org/officeDocument/2006/relationships/font" Target="fonts/ProximaNovaSemibold-bold.fntdata"/><Relationship Id="rId53" Type="http://schemas.openxmlformats.org/officeDocument/2006/relationships/font" Target="fonts/HelveticaNeue-bold.fntdata"/><Relationship Id="rId52" Type="http://schemas.openxmlformats.org/officeDocument/2006/relationships/font" Target="fonts/HelveticaNeue-regular.fntdata"/><Relationship Id="rId11" Type="http://schemas.openxmlformats.org/officeDocument/2006/relationships/slide" Target="slides/slide5.xml"/><Relationship Id="rId55" Type="http://schemas.openxmlformats.org/officeDocument/2006/relationships/font" Target="fonts/HelveticaNeue-boldItalic.fntdata"/><Relationship Id="rId10" Type="http://schemas.openxmlformats.org/officeDocument/2006/relationships/slide" Target="slides/slide4.xml"/><Relationship Id="rId54" Type="http://schemas.openxmlformats.org/officeDocument/2006/relationships/font" Target="fonts/HelveticaNeue-italic.fntdata"/><Relationship Id="rId13" Type="http://schemas.openxmlformats.org/officeDocument/2006/relationships/slide" Target="slides/slide7.xml"/><Relationship Id="rId57" Type="http://schemas.openxmlformats.org/officeDocument/2006/relationships/font" Target="fonts/HelveticaNeueLight-bold.fntdata"/><Relationship Id="rId12" Type="http://schemas.openxmlformats.org/officeDocument/2006/relationships/slide" Target="slides/slide6.xml"/><Relationship Id="rId56" Type="http://schemas.openxmlformats.org/officeDocument/2006/relationships/font" Target="fonts/HelveticaNeueLight-regular.fntdata"/><Relationship Id="rId15" Type="http://schemas.openxmlformats.org/officeDocument/2006/relationships/slide" Target="slides/slide9.xml"/><Relationship Id="rId59" Type="http://schemas.openxmlformats.org/officeDocument/2006/relationships/font" Target="fonts/HelveticaNeueLight-boldItalic.fntdata"/><Relationship Id="rId14" Type="http://schemas.openxmlformats.org/officeDocument/2006/relationships/slide" Target="slides/slide8.xml"/><Relationship Id="rId58" Type="http://schemas.openxmlformats.org/officeDocument/2006/relationships/font" Target="fonts/HelveticaNeueLight-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gif>
</file>

<file path=ppt/media/image21.png>
</file>

<file path=ppt/media/image22.png>
</file>

<file path=ppt/media/image23.png>
</file>

<file path=ppt/media/image24.png>
</file>

<file path=ppt/media/image25.png>
</file>

<file path=ppt/media/image26.jpg>
</file>

<file path=ppt/media/image27.png>
</file>

<file path=ppt/media/image28.jpg>
</file>

<file path=ppt/media/image29.png>
</file>

<file path=ppt/media/image3.png>
</file>

<file path=ppt/media/image30.png>
</file>

<file path=ppt/media/image31.gif>
</file>

<file path=ppt/media/image32.jpg>
</file>

<file path=ppt/media/image33.jp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1pPr>
            <a:lvl2pPr indent="-228600" lvl="1" marL="9144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2pPr>
            <a:lvl3pPr indent="-228600" lvl="2" marL="13716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3pPr>
            <a:lvl4pPr indent="-228600" lvl="3" marL="18288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4pPr>
            <a:lvl5pPr indent="-228600" lvl="4" marL="22860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5pPr>
            <a:lvl6pPr indent="-228600" lvl="5" marL="27432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6pPr>
            <a:lvl7pPr indent="-228600" lvl="6" marL="32004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7pPr>
            <a:lvl8pPr indent="-228600" lvl="7" marL="36576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8pPr>
            <a:lvl9pPr indent="-228600" lvl="8" marL="4114800" marR="0" rtl="0" algn="l">
              <a:lnSpc>
                <a:spcPct val="117999"/>
              </a:lnSpc>
              <a:spcBef>
                <a:spcPts val="0"/>
              </a:spcBef>
              <a:spcAft>
                <a:spcPts val="0"/>
              </a:spcAft>
              <a:buClr>
                <a:srgbClr val="000000"/>
              </a:buClr>
              <a:buSzPts val="1400"/>
              <a:buFont typeface="Arial"/>
              <a:buNone/>
              <a:defRPr b="0" i="0" sz="2200" u="none" cap="none" strike="noStrike">
                <a:solidFill>
                  <a:srgbClr val="000000"/>
                </a:solidFill>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p1: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208" name="Google Shape;208;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5cbee84b38_0_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5cbee84b38_0_1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5bbcd0497b_0_325: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g5bbcd0497b_0_3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5d752cc25a_0_31: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298" name="Google Shape;298;g5d752cc25a_0_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5d752cc25a_0_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3" name="Google Shape;303;g5d752cc25a_0_36: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5d752cc25a_0_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1" name="Google Shape;311;g5d752cc25a_0_46: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g5cc76557d4_0_27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9" name="Google Shape;319;g5cc76557d4_0_276: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5cc76557d4_0_202: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327" name="Google Shape;327;g5cc76557d4_0_20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5cc76557d4_0_72: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332" name="Google Shape;332;g5cc76557d4_0_7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5cc76557d4_0_216: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340" name="Google Shape;340;g5cc76557d4_0_2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5cc76557d4_0_232: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347" name="Google Shape;347;g5cc76557d4_0_2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p2: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213" name="Google Shape;21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5d752cc25a_0_6: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355" name="Google Shape;355;g5d752cc25a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5cc76557d4_0_248: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363" name="Google Shape;363;g5cc76557d4_0_2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5cc76557d4_0_264: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371" name="Google Shape;371;g5cc76557d4_0_2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Google Shape;380;g5bbcd0497b_0_205: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g5bbcd0497b_0_20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Google Shape;386;g5bbcd0497b_0_212: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387" name="Google Shape;387;g5bbcd0497b_0_2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5bbcd0497b_0_42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g5bbcd0497b_0_4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5bbcd0497b_0_415: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400" name="Google Shape;400;g5bbcd0497b_0_4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5cc76557d4_0_67: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407" name="Google Shape;407;g5cc76557d4_0_6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Google Shape;412;g5cc76557d4_0_41: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413" name="Google Shape;413;g5cc76557d4_0_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5cc76557d4_0_86: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420" name="Google Shape;420;g5cc76557d4_0_8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5cc708b3e4_0_1: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219" name="Google Shape;219;g5cc708b3e4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1" name="Shape 431"/>
        <p:cNvGrpSpPr/>
        <p:nvPr/>
      </p:nvGrpSpPr>
      <p:grpSpPr>
        <a:xfrm>
          <a:off x="0" y="0"/>
          <a:ext cx="0" cy="0"/>
          <a:chOff x="0" y="0"/>
          <a:chExt cx="0" cy="0"/>
        </a:xfrm>
      </p:grpSpPr>
      <p:sp>
        <p:nvSpPr>
          <p:cNvPr id="432" name="Google Shape;432;g5cc76557d4_0_122: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433" name="Google Shape;433;g5cc76557d4_0_1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7" name="Shape 437"/>
        <p:cNvGrpSpPr/>
        <p:nvPr/>
      </p:nvGrpSpPr>
      <p:grpSpPr>
        <a:xfrm>
          <a:off x="0" y="0"/>
          <a:ext cx="0" cy="0"/>
          <a:chOff x="0" y="0"/>
          <a:chExt cx="0" cy="0"/>
        </a:xfrm>
      </p:grpSpPr>
      <p:sp>
        <p:nvSpPr>
          <p:cNvPr id="438" name="Google Shape;438;g5d752cc25a_0_22: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439" name="Google Shape;439;g5d752cc25a_0_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4" name="Shape 444"/>
        <p:cNvGrpSpPr/>
        <p:nvPr/>
      </p:nvGrpSpPr>
      <p:grpSpPr>
        <a:xfrm>
          <a:off x="0" y="0"/>
          <a:ext cx="0" cy="0"/>
          <a:chOff x="0" y="0"/>
          <a:chExt cx="0" cy="0"/>
        </a:xfrm>
      </p:grpSpPr>
      <p:sp>
        <p:nvSpPr>
          <p:cNvPr id="445" name="Google Shape;445;g5cc76557d4_0_129: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446" name="Google Shape;446;g5cc76557d4_0_1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1" name="Shape 451"/>
        <p:cNvGrpSpPr/>
        <p:nvPr/>
      </p:nvGrpSpPr>
      <p:grpSpPr>
        <a:xfrm>
          <a:off x="0" y="0"/>
          <a:ext cx="0" cy="0"/>
          <a:chOff x="0" y="0"/>
          <a:chExt cx="0" cy="0"/>
        </a:xfrm>
      </p:grpSpPr>
      <p:sp>
        <p:nvSpPr>
          <p:cNvPr id="452" name="Google Shape;452;g5cc76557d4_0_156: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453" name="Google Shape;453;g5cc76557d4_0_1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8" name="Shape 458"/>
        <p:cNvGrpSpPr/>
        <p:nvPr/>
      </p:nvGrpSpPr>
      <p:grpSpPr>
        <a:xfrm>
          <a:off x="0" y="0"/>
          <a:ext cx="0" cy="0"/>
          <a:chOff x="0" y="0"/>
          <a:chExt cx="0" cy="0"/>
        </a:xfrm>
      </p:grpSpPr>
      <p:sp>
        <p:nvSpPr>
          <p:cNvPr id="459" name="Google Shape;459;g5cc76557d4_0_142: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460" name="Google Shape;460;g5cc76557d4_0_1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5" name="Shape 465"/>
        <p:cNvGrpSpPr/>
        <p:nvPr/>
      </p:nvGrpSpPr>
      <p:grpSpPr>
        <a:xfrm>
          <a:off x="0" y="0"/>
          <a:ext cx="0" cy="0"/>
          <a:chOff x="0" y="0"/>
          <a:chExt cx="0" cy="0"/>
        </a:xfrm>
      </p:grpSpPr>
      <p:sp>
        <p:nvSpPr>
          <p:cNvPr id="466" name="Google Shape;466;g5d752cc25a_0_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g5d752cc25a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2" name="Shape 472"/>
        <p:cNvGrpSpPr/>
        <p:nvPr/>
      </p:nvGrpSpPr>
      <p:grpSpPr>
        <a:xfrm>
          <a:off x="0" y="0"/>
          <a:ext cx="0" cy="0"/>
          <a:chOff x="0" y="0"/>
          <a:chExt cx="0" cy="0"/>
        </a:xfrm>
      </p:grpSpPr>
      <p:sp>
        <p:nvSpPr>
          <p:cNvPr id="473" name="Google Shape;473;g67b084ad17edac98_92: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g67b084ad17edac98_9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8" name="Shape 478"/>
        <p:cNvGrpSpPr/>
        <p:nvPr/>
      </p:nvGrpSpPr>
      <p:grpSpPr>
        <a:xfrm>
          <a:off x="0" y="0"/>
          <a:ext cx="0" cy="0"/>
          <a:chOff x="0" y="0"/>
          <a:chExt cx="0" cy="0"/>
        </a:xfrm>
      </p:grpSpPr>
      <p:sp>
        <p:nvSpPr>
          <p:cNvPr id="479" name="Google Shape;479;p36: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480" name="Google Shape;480;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5cc76557d4_0_19: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235" name="Google Shape;235;g5cc76557d4_0_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506fec76db_0_0: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241" name="Google Shape;241;g506fec76db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5bbcd0497b_0_2: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g5bbcd0497b_0_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5bbcd0497b_0_8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g5bbcd0497b_0_8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5cc76557d4_0_27: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273" name="Google Shape;273;g5cc76557d4_0_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5cc76557d4_0_177: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17999"/>
              </a:lnSpc>
              <a:spcBef>
                <a:spcPts val="0"/>
              </a:spcBef>
              <a:spcAft>
                <a:spcPts val="0"/>
              </a:spcAft>
              <a:buClr>
                <a:srgbClr val="000000"/>
              </a:buClr>
              <a:buSzPts val="1400"/>
              <a:buFont typeface="Arial"/>
              <a:buNone/>
            </a:pPr>
            <a:r>
              <a:t/>
            </a:r>
            <a:endParaRPr b="0" i="0" sz="2200" u="none" cap="none" strike="noStrike">
              <a:solidFill>
                <a:srgbClr val="000000"/>
              </a:solidFill>
              <a:latin typeface="Helvetica Neue"/>
              <a:ea typeface="Helvetica Neue"/>
              <a:cs typeface="Helvetica Neue"/>
              <a:sym typeface="Helvetica Neue"/>
            </a:endParaRPr>
          </a:p>
        </p:txBody>
      </p:sp>
      <p:sp>
        <p:nvSpPr>
          <p:cNvPr id="279" name="Google Shape;279;g5cc76557d4_0_17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0.gi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8.png"/><Relationship Id="rId6" Type="http://schemas.openxmlformats.org/officeDocument/2006/relationships/image" Target="../media/image6.png"/><Relationship Id="rId7" Type="http://schemas.openxmlformats.org/officeDocument/2006/relationships/image" Target="../media/image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8.gi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9.png"/><Relationship Id="rId3" Type="http://schemas.openxmlformats.org/officeDocument/2006/relationships/image" Target="../media/image14.png"/><Relationship Id="rId4" Type="http://schemas.openxmlformats.org/officeDocument/2006/relationships/image" Target="../media/image13.png"/><Relationship Id="rId5" Type="http://schemas.openxmlformats.org/officeDocument/2006/relationships/image" Target="../media/image15.png"/><Relationship Id="rId6" Type="http://schemas.openxmlformats.org/officeDocument/2006/relationships/image" Target="../media/image17.png"/><Relationship Id="rId7" Type="http://schemas.openxmlformats.org/officeDocument/2006/relationships/image" Target="../media/image16.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m Branco" type="tx">
  <p:cSld name="TITLE_AND_BODY">
    <p:spTree>
      <p:nvGrpSpPr>
        <p:cNvPr id="9" name="Shape 9"/>
        <p:cNvGrpSpPr/>
        <p:nvPr/>
      </p:nvGrpSpPr>
      <p:grpSpPr>
        <a:xfrm>
          <a:off x="0" y="0"/>
          <a:ext cx="0" cy="0"/>
          <a:chOff x="0" y="0"/>
          <a:chExt cx="0" cy="0"/>
        </a:xfrm>
      </p:grpSpPr>
      <p:sp>
        <p:nvSpPr>
          <p:cNvPr id="10" name="Google Shape;10;p2"/>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rês Fotos">
  <p:cSld name="Três Fotos">
    <p:spTree>
      <p:nvGrpSpPr>
        <p:cNvPr id="42" name="Shape 42"/>
        <p:cNvGrpSpPr/>
        <p:nvPr/>
      </p:nvGrpSpPr>
      <p:grpSpPr>
        <a:xfrm>
          <a:off x="0" y="0"/>
          <a:ext cx="0" cy="0"/>
          <a:chOff x="0" y="0"/>
          <a:chExt cx="0" cy="0"/>
        </a:xfrm>
      </p:grpSpPr>
      <p:sp>
        <p:nvSpPr>
          <p:cNvPr id="43" name="Google Shape;43;p11"/>
          <p:cNvSpPr/>
          <p:nvPr>
            <p:ph idx="2" type="pic"/>
          </p:nvPr>
        </p:nvSpPr>
        <p:spPr>
          <a:xfrm>
            <a:off x="12495609" y="7161609"/>
            <a:ext cx="7500900" cy="5304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1pPr>
            <a:lvl2pPr lvl="1"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lvl="2"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lvl="3"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lvl="4"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lvl="5"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lvl="6"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lvl="7"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lvl="8"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44" name="Google Shape;44;p11"/>
          <p:cNvSpPr/>
          <p:nvPr>
            <p:ph idx="3" type="pic"/>
          </p:nvPr>
        </p:nvSpPr>
        <p:spPr>
          <a:xfrm>
            <a:off x="12504353" y="1250156"/>
            <a:ext cx="7500900" cy="5304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1pPr>
            <a:lvl2pPr lvl="1"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lvl="2"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lvl="3"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lvl="4"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lvl="5"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lvl="6"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lvl="7"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lvl="8"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45" name="Google Shape;45;p11"/>
          <p:cNvSpPr/>
          <p:nvPr>
            <p:ph idx="4" type="pic"/>
          </p:nvPr>
        </p:nvSpPr>
        <p:spPr>
          <a:xfrm>
            <a:off x="4387453" y="1250156"/>
            <a:ext cx="7500900" cy="112158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1pPr>
            <a:lvl2pPr lvl="1"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lvl="2"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lvl="3"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lvl="4"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lvl="5"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lvl="6"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lvl="7"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lvl="8"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46" name="Google Shape;46;p11"/>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itação">
  <p:cSld name="Citação">
    <p:spTree>
      <p:nvGrpSpPr>
        <p:cNvPr id="47" name="Shape 47"/>
        <p:cNvGrpSpPr/>
        <p:nvPr/>
      </p:nvGrpSpPr>
      <p:grpSpPr>
        <a:xfrm>
          <a:off x="0" y="0"/>
          <a:ext cx="0" cy="0"/>
          <a:chOff x="0" y="0"/>
          <a:chExt cx="0" cy="0"/>
        </a:xfrm>
      </p:grpSpPr>
      <p:sp>
        <p:nvSpPr>
          <p:cNvPr id="48" name="Google Shape;48;p12"/>
          <p:cNvSpPr txBox="1"/>
          <p:nvPr>
            <p:ph idx="1" type="body"/>
          </p:nvPr>
        </p:nvSpPr>
        <p:spPr>
          <a:xfrm>
            <a:off x="4833937" y="8947546"/>
            <a:ext cx="14716199" cy="6609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000000"/>
              </a:buClr>
              <a:buSzPts val="3750"/>
              <a:buFont typeface="Helvetica Neue"/>
              <a:buNone/>
              <a:defRPr b="0" i="0" sz="3200" u="none" cap="none" strike="noStrike">
                <a:solidFill>
                  <a:srgbClr val="000000"/>
                </a:solidFill>
                <a:latin typeface="Helvetica Neue"/>
                <a:ea typeface="Helvetica Neue"/>
                <a:cs typeface="Helvetica Neue"/>
                <a:sym typeface="Helvetica Neue"/>
              </a:defRPr>
            </a:lvl1pPr>
            <a:lvl2pPr indent="-466725" lvl="1" marL="914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indent="-466725" lvl="2" marL="1371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indent="-466725" lvl="3" marL="1828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indent="-466725" lvl="4" marL="22860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indent="-466725" lvl="5" marL="27432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indent="-466725" lvl="6" marL="3200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indent="-466725" lvl="7" marL="3657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indent="-466725" lvl="8" marL="4114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49" name="Google Shape;49;p12"/>
          <p:cNvSpPr txBox="1"/>
          <p:nvPr>
            <p:ph idx="2" type="body"/>
          </p:nvPr>
        </p:nvSpPr>
        <p:spPr>
          <a:xfrm>
            <a:off x="4833937" y="6000353"/>
            <a:ext cx="14716199" cy="965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FFFFFF"/>
              </a:buClr>
              <a:buSzPts val="3750"/>
              <a:buFont typeface="Proxima Nova"/>
              <a:buNone/>
              <a:defRPr b="0" i="1" sz="5200" u="none" cap="none" strike="noStrike">
                <a:solidFill>
                  <a:srgbClr val="FFFFFF"/>
                </a:solidFill>
                <a:latin typeface="Proxima Nova"/>
                <a:ea typeface="Proxima Nova"/>
                <a:cs typeface="Proxima Nova"/>
                <a:sym typeface="Proxima Nova"/>
              </a:defRPr>
            </a:lvl1pPr>
            <a:lvl2pPr indent="-466725" lvl="1" marL="914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indent="-466725" lvl="2" marL="1371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indent="-466725" lvl="3" marL="1828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indent="-466725" lvl="4" marL="22860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indent="-466725" lvl="5" marL="27432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indent="-466725" lvl="6" marL="3200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indent="-466725" lvl="7" marL="3657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indent="-466725" lvl="8" marL="4114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50" name="Google Shape;50;p12"/>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to">
  <p:cSld name="Foto">
    <p:spTree>
      <p:nvGrpSpPr>
        <p:cNvPr id="51" name="Shape 51"/>
        <p:cNvGrpSpPr/>
        <p:nvPr/>
      </p:nvGrpSpPr>
      <p:grpSpPr>
        <a:xfrm>
          <a:off x="0" y="0"/>
          <a:ext cx="0" cy="0"/>
          <a:chOff x="0" y="0"/>
          <a:chExt cx="0" cy="0"/>
        </a:xfrm>
      </p:grpSpPr>
      <p:sp>
        <p:nvSpPr>
          <p:cNvPr id="52" name="Google Shape;52;p13"/>
          <p:cNvSpPr/>
          <p:nvPr>
            <p:ph idx="2" type="pic"/>
          </p:nvPr>
        </p:nvSpPr>
        <p:spPr>
          <a:xfrm>
            <a:off x="3048000" y="0"/>
            <a:ext cx="18288001" cy="13716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1pPr>
            <a:lvl2pPr lvl="1"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lvl="2"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lvl="3"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lvl="4"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lvl="5"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lvl="6"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lvl="7"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lvl="8"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53" name="Google Shape;53;p13"/>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e Subtítulo">
  <p:cSld name="CUSTOM">
    <p:bg>
      <p:bgPr>
        <a:solidFill>
          <a:srgbClr val="533E7F"/>
        </a:solidFill>
      </p:bgPr>
    </p:bg>
    <p:spTree>
      <p:nvGrpSpPr>
        <p:cNvPr id="55" name="Shape 55"/>
        <p:cNvGrpSpPr/>
        <p:nvPr/>
      </p:nvGrpSpPr>
      <p:grpSpPr>
        <a:xfrm>
          <a:off x="0" y="0"/>
          <a:ext cx="0" cy="0"/>
          <a:chOff x="0" y="0"/>
          <a:chExt cx="0" cy="0"/>
        </a:xfrm>
      </p:grpSpPr>
      <p:sp>
        <p:nvSpPr>
          <p:cNvPr id="56" name="Google Shape;56;p15"/>
          <p:cNvSpPr txBox="1"/>
          <p:nvPr>
            <p:ph type="title"/>
          </p:nvPr>
        </p:nvSpPr>
        <p:spPr>
          <a:xfrm>
            <a:off x="1945475" y="2406350"/>
            <a:ext cx="15294301" cy="7275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8000"/>
              <a:buFont typeface="Arial"/>
              <a:buNone/>
              <a:defRPr b="0" i="0" sz="180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7" name="Google Shape;57;p15"/>
          <p:cNvSpPr txBox="1"/>
          <p:nvPr>
            <p:ph idx="1" type="subTitle"/>
          </p:nvPr>
        </p:nvSpPr>
        <p:spPr>
          <a:xfrm>
            <a:off x="1945475" y="10351250"/>
            <a:ext cx="14825699" cy="917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5000"/>
              <a:buFont typeface="Arial"/>
              <a:buNone/>
              <a:defRPr b="0" i="0" sz="5000" u="none" cap="none" strike="noStrike">
                <a:solidFill>
                  <a:srgbClr val="4E7DFF"/>
                </a:solidFill>
                <a:latin typeface="Proxima Nova"/>
                <a:ea typeface="Proxima Nova"/>
                <a:cs typeface="Proxima Nova"/>
                <a:sym typeface="Proxima Nova"/>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pic>
        <p:nvPicPr>
          <p:cNvPr descr="pasted-image.pdf" id="58" name="Google Shape;58;p15"/>
          <p:cNvPicPr preferRelativeResize="0"/>
          <p:nvPr/>
        </p:nvPicPr>
        <p:blipFill rotWithShape="1">
          <a:blip r:embed="rId2">
            <a:alphaModFix/>
          </a:blip>
          <a:srcRect b="0" l="0" r="0" t="0"/>
          <a:stretch/>
        </p:blipFill>
        <p:spPr>
          <a:xfrm>
            <a:off x="490783" y="676365"/>
            <a:ext cx="15114601" cy="123633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mário" type="tx">
  <p:cSld name="TITLE_AND_BODY">
    <p:bg>
      <p:bgPr>
        <a:solidFill>
          <a:srgbClr val="533E7F"/>
        </a:solidFill>
      </p:bgPr>
    </p:bg>
    <p:spTree>
      <p:nvGrpSpPr>
        <p:cNvPr id="59" name="Shape 59"/>
        <p:cNvGrpSpPr/>
        <p:nvPr/>
      </p:nvGrpSpPr>
      <p:grpSpPr>
        <a:xfrm>
          <a:off x="0" y="0"/>
          <a:ext cx="0" cy="0"/>
          <a:chOff x="0" y="0"/>
          <a:chExt cx="0" cy="0"/>
        </a:xfrm>
      </p:grpSpPr>
      <p:sp>
        <p:nvSpPr>
          <p:cNvPr id="60" name="Google Shape;60;p16"/>
          <p:cNvSpPr/>
          <p:nvPr/>
        </p:nvSpPr>
        <p:spPr>
          <a:xfrm>
            <a:off x="1923160" y="3685554"/>
            <a:ext cx="2019000" cy="82200"/>
          </a:xfrm>
          <a:prstGeom prst="roundRect">
            <a:avLst>
              <a:gd fmla="val 50000" name="adj"/>
            </a:avLst>
          </a:prstGeom>
          <a:solidFill>
            <a:srgbClr val="4E7D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61" name="Google Shape;61;p16"/>
          <p:cNvSpPr txBox="1"/>
          <p:nvPr>
            <p:ph type="title"/>
          </p:nvPr>
        </p:nvSpPr>
        <p:spPr>
          <a:xfrm>
            <a:off x="1923150" y="1747125"/>
            <a:ext cx="19071899" cy="1180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6400"/>
              <a:buFont typeface="Arial"/>
              <a:buNone/>
              <a:defRPr b="1" i="0" sz="6400" u="none" cap="none" strike="noStrike">
                <a:solidFill>
                  <a:srgbClr val="FFFFFF"/>
                </a:solidFill>
                <a:latin typeface="Proxima Nova"/>
                <a:ea typeface="Proxima Nova"/>
                <a:cs typeface="Proxima Nova"/>
                <a:sym typeface="Proxima Nova"/>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2" name="Google Shape;62;p16"/>
          <p:cNvSpPr txBox="1"/>
          <p:nvPr>
            <p:ph idx="1" type="body"/>
          </p:nvPr>
        </p:nvSpPr>
        <p:spPr>
          <a:xfrm>
            <a:off x="1923150" y="4469575"/>
            <a:ext cx="7486800" cy="4511700"/>
          </a:xfrm>
          <a:prstGeom prst="rect">
            <a:avLst/>
          </a:prstGeom>
          <a:noFill/>
          <a:ln>
            <a:noFill/>
          </a:ln>
        </p:spPr>
        <p:txBody>
          <a:bodyPr anchorCtr="0" anchor="ctr" bIns="91425" lIns="91425" spcFirstLastPara="1" rIns="91425" wrap="square" tIns="91425">
            <a:noAutofit/>
          </a:bodyPr>
          <a:lstStyle>
            <a:lvl1pPr indent="-546100" lvl="0" marL="457200" marR="0" rtl="0" algn="l">
              <a:lnSpc>
                <a:spcPct val="100000"/>
              </a:lnSpc>
              <a:spcBef>
                <a:spcPts val="0"/>
              </a:spcBef>
              <a:spcAft>
                <a:spcPts val="0"/>
              </a:spcAft>
              <a:buClr>
                <a:srgbClr val="FFFFFF"/>
              </a:buClr>
              <a:buSzPts val="5000"/>
              <a:buFont typeface="Proxima Nova"/>
              <a:buChar char="●"/>
              <a:defRPr b="0" i="0" sz="5000" u="none" cap="none" strike="noStrike">
                <a:solidFill>
                  <a:srgbClr val="FFFFFF"/>
                </a:solidFill>
                <a:latin typeface="Proxima Nova"/>
                <a:ea typeface="Proxima Nova"/>
                <a:cs typeface="Proxima Nova"/>
                <a:sym typeface="Proxima Nova"/>
              </a:defRPr>
            </a:lvl1pPr>
            <a:lvl2pPr indent="-546100" lvl="1" marL="914400" marR="0" rtl="0" algn="l">
              <a:lnSpc>
                <a:spcPct val="100000"/>
              </a:lnSpc>
              <a:spcBef>
                <a:spcPts val="0"/>
              </a:spcBef>
              <a:spcAft>
                <a:spcPts val="0"/>
              </a:spcAft>
              <a:buClr>
                <a:srgbClr val="FFFFFF"/>
              </a:buClr>
              <a:buSzPts val="5000"/>
              <a:buFont typeface="Proxima Nova"/>
              <a:buChar char="○"/>
              <a:defRPr b="0" i="0" sz="5000" u="none" cap="none" strike="noStrike">
                <a:solidFill>
                  <a:srgbClr val="FFFFFF"/>
                </a:solidFill>
                <a:latin typeface="Proxima Nova"/>
                <a:ea typeface="Proxima Nova"/>
                <a:cs typeface="Proxima Nova"/>
                <a:sym typeface="Proxima Nova"/>
              </a:defRPr>
            </a:lvl2pPr>
            <a:lvl3pPr indent="-514350" lvl="2" marL="1371600" marR="0" rtl="0" algn="l">
              <a:lnSpc>
                <a:spcPct val="100000"/>
              </a:lnSpc>
              <a:spcBef>
                <a:spcPts val="0"/>
              </a:spcBef>
              <a:spcAft>
                <a:spcPts val="0"/>
              </a:spcAft>
              <a:buClr>
                <a:srgbClr val="FFFFFF"/>
              </a:buClr>
              <a:buSzPts val="4500"/>
              <a:buFont typeface="Proxima Nova"/>
              <a:buChar char="■"/>
              <a:defRPr b="0" i="0" sz="4500" u="none" cap="none" strike="noStrike">
                <a:solidFill>
                  <a:srgbClr val="FFFFFF"/>
                </a:solidFill>
                <a:latin typeface="Proxima Nova"/>
                <a:ea typeface="Proxima Nova"/>
                <a:cs typeface="Proxima Nova"/>
                <a:sym typeface="Proxima Nova"/>
              </a:defRPr>
            </a:lvl3pPr>
            <a:lvl4pPr indent="-482600" lvl="3" marL="1828800" marR="0" rtl="0" algn="l">
              <a:lnSpc>
                <a:spcPct val="100000"/>
              </a:lnSpc>
              <a:spcBef>
                <a:spcPts val="0"/>
              </a:spcBef>
              <a:spcAft>
                <a:spcPts val="0"/>
              </a:spcAft>
              <a:buClr>
                <a:srgbClr val="FFFFFF"/>
              </a:buClr>
              <a:buSzPts val="4000"/>
              <a:buFont typeface="Proxima Nova"/>
              <a:buChar char="●"/>
              <a:defRPr b="0" i="0" sz="4000" u="none" cap="none" strike="noStrike">
                <a:solidFill>
                  <a:srgbClr val="FFFFFF"/>
                </a:solidFill>
                <a:latin typeface="Proxima Nova"/>
                <a:ea typeface="Proxima Nova"/>
                <a:cs typeface="Proxima Nova"/>
                <a:sym typeface="Proxima Nova"/>
              </a:defRPr>
            </a:lvl4pPr>
            <a:lvl5pPr indent="-450850" lvl="4" marL="2286000" marR="0" rtl="0" algn="l">
              <a:lnSpc>
                <a:spcPct val="100000"/>
              </a:lnSpc>
              <a:spcBef>
                <a:spcPts val="0"/>
              </a:spcBef>
              <a:spcAft>
                <a:spcPts val="0"/>
              </a:spcAft>
              <a:buClr>
                <a:srgbClr val="FFFFFF"/>
              </a:buClr>
              <a:buSzPts val="3500"/>
              <a:buFont typeface="Proxima Nova"/>
              <a:buChar char="○"/>
              <a:defRPr b="0" i="0" sz="3500" u="none" cap="none" strike="noStrike">
                <a:solidFill>
                  <a:srgbClr val="FFFFFF"/>
                </a:solidFill>
                <a:latin typeface="Proxima Nova"/>
                <a:ea typeface="Proxima Nova"/>
                <a:cs typeface="Proxima Nova"/>
                <a:sym typeface="Proxima Nova"/>
              </a:defRPr>
            </a:lvl5pPr>
            <a:lvl6pPr indent="-419100" lvl="5" marL="2743200" marR="0" rtl="0" algn="l">
              <a:lnSpc>
                <a:spcPct val="100000"/>
              </a:lnSpc>
              <a:spcBef>
                <a:spcPts val="0"/>
              </a:spcBef>
              <a:spcAft>
                <a:spcPts val="0"/>
              </a:spcAft>
              <a:buClr>
                <a:srgbClr val="FFFFFF"/>
              </a:buClr>
              <a:buSzPts val="3000"/>
              <a:buFont typeface="Proxima Nova"/>
              <a:buChar char="■"/>
              <a:defRPr b="0" i="0" sz="3000" u="none" cap="none" strike="noStrike">
                <a:solidFill>
                  <a:srgbClr val="FFFFFF"/>
                </a:solidFill>
                <a:latin typeface="Proxima Nova"/>
                <a:ea typeface="Proxima Nova"/>
                <a:cs typeface="Proxima Nova"/>
                <a:sym typeface="Proxima Nova"/>
              </a:defRPr>
            </a:lvl6pPr>
            <a:lvl7pPr indent="-387350" lvl="6" marL="3200400" marR="0" rtl="0" algn="l">
              <a:lnSpc>
                <a:spcPct val="100000"/>
              </a:lnSpc>
              <a:spcBef>
                <a:spcPts val="0"/>
              </a:spcBef>
              <a:spcAft>
                <a:spcPts val="0"/>
              </a:spcAft>
              <a:buClr>
                <a:srgbClr val="FFFFFF"/>
              </a:buClr>
              <a:buSzPts val="2500"/>
              <a:buFont typeface="Proxima Nova"/>
              <a:buChar char="●"/>
              <a:defRPr b="0" i="0" sz="2500" u="none" cap="none" strike="noStrike">
                <a:solidFill>
                  <a:srgbClr val="FFFFFF"/>
                </a:solidFill>
                <a:latin typeface="Proxima Nova"/>
                <a:ea typeface="Proxima Nova"/>
                <a:cs typeface="Proxima Nova"/>
                <a:sym typeface="Proxima Nova"/>
              </a:defRPr>
            </a:lvl7pPr>
            <a:lvl8pPr indent="-355600" lvl="7" marL="3657600" marR="0" rtl="0" algn="l">
              <a:lnSpc>
                <a:spcPct val="100000"/>
              </a:lnSpc>
              <a:spcBef>
                <a:spcPts val="0"/>
              </a:spcBef>
              <a:spcAft>
                <a:spcPts val="0"/>
              </a:spcAft>
              <a:buClr>
                <a:srgbClr val="FFFFFF"/>
              </a:buClr>
              <a:buSzPts val="2000"/>
              <a:buFont typeface="Proxima Nova"/>
              <a:buChar char="○"/>
              <a:defRPr b="0" i="0" sz="2000" u="none" cap="none" strike="noStrike">
                <a:solidFill>
                  <a:srgbClr val="FFFFFF"/>
                </a:solidFill>
                <a:latin typeface="Proxima Nova"/>
                <a:ea typeface="Proxima Nova"/>
                <a:cs typeface="Proxima Nova"/>
                <a:sym typeface="Proxima Nova"/>
              </a:defRPr>
            </a:lvl8pPr>
            <a:lvl9pPr indent="-323850" lvl="8" marL="4114800" marR="0" rtl="0" algn="l">
              <a:lnSpc>
                <a:spcPct val="100000"/>
              </a:lnSpc>
              <a:spcBef>
                <a:spcPts val="0"/>
              </a:spcBef>
              <a:spcAft>
                <a:spcPts val="0"/>
              </a:spcAft>
              <a:buClr>
                <a:srgbClr val="FFFFFF"/>
              </a:buClr>
              <a:buSzPts val="1500"/>
              <a:buFont typeface="Proxima Nova"/>
              <a:buChar char="■"/>
              <a:defRPr b="0" i="0" sz="1500" u="none" cap="none" strike="noStrike">
                <a:solidFill>
                  <a:srgbClr val="FFFFFF"/>
                </a:solidFill>
                <a:latin typeface="Proxima Nova"/>
                <a:ea typeface="Proxima Nova"/>
                <a:cs typeface="Proxima Nova"/>
                <a:sym typeface="Proxima Nova"/>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ício de Seção 2">
  <p:cSld name="Foto - Horizontal">
    <p:bg>
      <p:bgPr>
        <a:solidFill>
          <a:srgbClr val="4E7DFF"/>
        </a:solidFill>
      </p:bgPr>
    </p:bg>
    <p:spTree>
      <p:nvGrpSpPr>
        <p:cNvPr id="63" name="Shape 63"/>
        <p:cNvGrpSpPr/>
        <p:nvPr/>
      </p:nvGrpSpPr>
      <p:grpSpPr>
        <a:xfrm>
          <a:off x="0" y="0"/>
          <a:ext cx="0" cy="0"/>
          <a:chOff x="0" y="0"/>
          <a:chExt cx="0" cy="0"/>
        </a:xfrm>
      </p:grpSpPr>
      <p:pic>
        <p:nvPicPr>
          <p:cNvPr descr="pasted-image.pdf" id="64" name="Google Shape;64;p17"/>
          <p:cNvPicPr preferRelativeResize="0"/>
          <p:nvPr/>
        </p:nvPicPr>
        <p:blipFill rotWithShape="1">
          <a:blip r:embed="rId2">
            <a:alphaModFix/>
          </a:blip>
          <a:srcRect b="0" l="0" r="0" t="0"/>
          <a:stretch/>
        </p:blipFill>
        <p:spPr>
          <a:xfrm>
            <a:off x="5043614" y="819041"/>
            <a:ext cx="14296800" cy="10449900"/>
          </a:xfrm>
          <a:prstGeom prst="rect">
            <a:avLst/>
          </a:prstGeom>
          <a:noFill/>
          <a:ln>
            <a:noFill/>
          </a:ln>
        </p:spPr>
      </p:pic>
      <p:sp>
        <p:nvSpPr>
          <p:cNvPr id="65" name="Google Shape;65;p17"/>
          <p:cNvSpPr txBox="1"/>
          <p:nvPr>
            <p:ph type="title"/>
          </p:nvPr>
        </p:nvSpPr>
        <p:spPr>
          <a:xfrm>
            <a:off x="1945475" y="2406350"/>
            <a:ext cx="15847499" cy="7275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8000"/>
              <a:buFont typeface="Arial"/>
              <a:buNone/>
              <a:defRPr b="0" i="0" sz="180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6" name="Google Shape;66;p17"/>
          <p:cNvSpPr txBox="1"/>
          <p:nvPr>
            <p:ph idx="1" type="subTitle"/>
          </p:nvPr>
        </p:nvSpPr>
        <p:spPr>
          <a:xfrm>
            <a:off x="1945475" y="10351250"/>
            <a:ext cx="14825699" cy="917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5000"/>
              <a:buFont typeface="Arial"/>
              <a:buNone/>
              <a:defRPr b="0" i="0" sz="5000" u="none" cap="none" strike="noStrike">
                <a:solidFill>
                  <a:srgbClr val="39E47A"/>
                </a:solidFill>
                <a:latin typeface="Proxima Nova"/>
                <a:ea typeface="Proxima Nova"/>
                <a:cs typeface="Proxima Nova"/>
                <a:sym typeface="Proxima Nova"/>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ício de Seção 3">
  <p:cSld name="Título - Centro">
    <p:bg>
      <p:bgPr>
        <a:solidFill>
          <a:srgbClr val="00C8FF"/>
        </a:solidFill>
      </p:bgPr>
    </p:bg>
    <p:spTree>
      <p:nvGrpSpPr>
        <p:cNvPr id="67" name="Shape 67"/>
        <p:cNvGrpSpPr/>
        <p:nvPr/>
      </p:nvGrpSpPr>
      <p:grpSpPr>
        <a:xfrm>
          <a:off x="0" y="0"/>
          <a:ext cx="0" cy="0"/>
          <a:chOff x="0" y="0"/>
          <a:chExt cx="0" cy="0"/>
        </a:xfrm>
      </p:grpSpPr>
      <p:pic>
        <p:nvPicPr>
          <p:cNvPr descr="pasted-image.pdf" id="68" name="Google Shape;68;p18"/>
          <p:cNvPicPr preferRelativeResize="0"/>
          <p:nvPr/>
        </p:nvPicPr>
        <p:blipFill rotWithShape="1">
          <a:blip r:embed="rId2">
            <a:alphaModFix/>
          </a:blip>
          <a:srcRect b="0" l="0" r="0" t="0"/>
          <a:stretch/>
        </p:blipFill>
        <p:spPr>
          <a:xfrm>
            <a:off x="5867590" y="686174"/>
            <a:ext cx="15696900" cy="12343800"/>
          </a:xfrm>
          <a:prstGeom prst="rect">
            <a:avLst/>
          </a:prstGeom>
          <a:noFill/>
          <a:ln>
            <a:noFill/>
          </a:ln>
        </p:spPr>
      </p:pic>
      <p:sp>
        <p:nvSpPr>
          <p:cNvPr id="69" name="Google Shape;69;p18"/>
          <p:cNvSpPr txBox="1"/>
          <p:nvPr>
            <p:ph type="title"/>
          </p:nvPr>
        </p:nvSpPr>
        <p:spPr>
          <a:xfrm>
            <a:off x="1945475" y="2406350"/>
            <a:ext cx="15061200" cy="72753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8000"/>
              <a:buFont typeface="Arial"/>
              <a:buNone/>
              <a:defRPr b="0" i="0" sz="180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0" name="Google Shape;70;p18"/>
          <p:cNvSpPr txBox="1"/>
          <p:nvPr>
            <p:ph idx="1" type="subTitle"/>
          </p:nvPr>
        </p:nvSpPr>
        <p:spPr>
          <a:xfrm>
            <a:off x="1945475" y="10396975"/>
            <a:ext cx="14825699" cy="917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5000"/>
              <a:buFont typeface="Arial"/>
              <a:buNone/>
              <a:defRPr b="0" i="0" sz="5000" u="none" cap="none" strike="noStrike">
                <a:solidFill>
                  <a:srgbClr val="5725B6"/>
                </a:solidFill>
                <a:latin typeface="Proxima Nova"/>
                <a:ea typeface="Proxima Nova"/>
                <a:cs typeface="Proxima Nova"/>
                <a:sym typeface="Proxima Nova"/>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o em destaque com ilustração ">
  <p:cSld name="Foto - Vertical">
    <p:bg>
      <p:bgPr>
        <a:solidFill>
          <a:srgbClr val="533E7F"/>
        </a:solidFill>
      </p:bgPr>
    </p:bg>
    <p:spTree>
      <p:nvGrpSpPr>
        <p:cNvPr id="71" name="Shape 71"/>
        <p:cNvGrpSpPr/>
        <p:nvPr/>
      </p:nvGrpSpPr>
      <p:grpSpPr>
        <a:xfrm>
          <a:off x="0" y="0"/>
          <a:ext cx="0" cy="0"/>
          <a:chOff x="0" y="0"/>
          <a:chExt cx="0" cy="0"/>
        </a:xfrm>
      </p:grpSpPr>
      <p:sp>
        <p:nvSpPr>
          <p:cNvPr id="72" name="Google Shape;72;p19"/>
          <p:cNvSpPr txBox="1"/>
          <p:nvPr/>
        </p:nvSpPr>
        <p:spPr>
          <a:xfrm>
            <a:off x="8211500" y="7256450"/>
            <a:ext cx="13017600" cy="91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000"/>
              <a:buFont typeface="Arial"/>
              <a:buNone/>
            </a:pPr>
            <a:r>
              <a:t/>
            </a:r>
            <a:endParaRPr b="0" i="0" sz="5000" u="none" cap="none" strike="noStrike">
              <a:solidFill>
                <a:srgbClr val="FFFFFF"/>
              </a:solidFill>
              <a:latin typeface="Proxima Nova"/>
              <a:ea typeface="Proxima Nova"/>
              <a:cs typeface="Proxima Nova"/>
              <a:sym typeface="Proxima Nova"/>
            </a:endParaRPr>
          </a:p>
        </p:txBody>
      </p:sp>
      <p:sp>
        <p:nvSpPr>
          <p:cNvPr id="73" name="Google Shape;73;p19"/>
          <p:cNvSpPr txBox="1"/>
          <p:nvPr/>
        </p:nvSpPr>
        <p:spPr>
          <a:xfrm>
            <a:off x="8211500" y="8056550"/>
            <a:ext cx="11066700" cy="91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000"/>
              <a:buFont typeface="Arial"/>
              <a:buNone/>
            </a:pPr>
            <a:r>
              <a:t/>
            </a:r>
            <a:endParaRPr b="0" i="0" sz="5000" u="none" cap="none" strike="noStrike">
              <a:solidFill>
                <a:srgbClr val="4E7DFF"/>
              </a:solidFill>
              <a:latin typeface="Proxima Nova"/>
              <a:ea typeface="Proxima Nova"/>
              <a:cs typeface="Proxima Nova"/>
              <a:sym typeface="Proxima Nova"/>
            </a:endParaRPr>
          </a:p>
        </p:txBody>
      </p:sp>
      <p:sp>
        <p:nvSpPr>
          <p:cNvPr id="74" name="Google Shape;74;p19"/>
          <p:cNvSpPr txBox="1"/>
          <p:nvPr/>
        </p:nvSpPr>
        <p:spPr>
          <a:xfrm>
            <a:off x="8211500" y="8974250"/>
            <a:ext cx="11998500" cy="91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000"/>
              <a:buFont typeface="Arial"/>
              <a:buNone/>
            </a:pPr>
            <a:r>
              <a:t/>
            </a:r>
            <a:endParaRPr b="1" i="0" sz="5000" u="none" cap="none" strike="noStrike">
              <a:solidFill>
                <a:srgbClr val="39E47A"/>
              </a:solidFill>
              <a:latin typeface="Proxima Nova"/>
              <a:ea typeface="Proxima Nova"/>
              <a:cs typeface="Proxima Nova"/>
              <a:sym typeface="Proxima Nova"/>
            </a:endParaRPr>
          </a:p>
        </p:txBody>
      </p:sp>
      <p:sp>
        <p:nvSpPr>
          <p:cNvPr id="75" name="Google Shape;75;p19"/>
          <p:cNvSpPr txBox="1"/>
          <p:nvPr>
            <p:ph type="title"/>
          </p:nvPr>
        </p:nvSpPr>
        <p:spPr>
          <a:xfrm>
            <a:off x="8211500" y="3921300"/>
            <a:ext cx="14855101" cy="5873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1000"/>
              <a:buFont typeface="Arial"/>
              <a:buNone/>
              <a:defRPr b="0" i="0" sz="110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údo extenso 1 ">
  <p:cSld name="Título - Superior">
    <p:bg>
      <p:bgPr>
        <a:solidFill>
          <a:srgbClr val="5725B6"/>
        </a:solidFill>
      </p:bgPr>
    </p:bg>
    <p:spTree>
      <p:nvGrpSpPr>
        <p:cNvPr id="76" name="Shape 76"/>
        <p:cNvGrpSpPr/>
        <p:nvPr/>
      </p:nvGrpSpPr>
      <p:grpSpPr>
        <a:xfrm>
          <a:off x="0" y="0"/>
          <a:ext cx="0" cy="0"/>
          <a:chOff x="0" y="0"/>
          <a:chExt cx="0" cy="0"/>
        </a:xfrm>
      </p:grpSpPr>
      <p:sp>
        <p:nvSpPr>
          <p:cNvPr id="77" name="Google Shape;77;p20"/>
          <p:cNvSpPr/>
          <p:nvPr/>
        </p:nvSpPr>
        <p:spPr>
          <a:xfrm>
            <a:off x="1923160" y="3685554"/>
            <a:ext cx="2019000" cy="82200"/>
          </a:xfrm>
          <a:prstGeom prst="roundRect">
            <a:avLst>
              <a:gd fmla="val 50000" name="adj"/>
            </a:avLst>
          </a:prstGeom>
          <a:solidFill>
            <a:srgbClr val="00C8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78" name="Google Shape;78;p20"/>
          <p:cNvSpPr txBox="1"/>
          <p:nvPr>
            <p:ph type="title"/>
          </p:nvPr>
        </p:nvSpPr>
        <p:spPr>
          <a:xfrm>
            <a:off x="1924250" y="1747275"/>
            <a:ext cx="19188601" cy="1149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6400"/>
              <a:buFont typeface="Arial"/>
              <a:buNone/>
              <a:defRPr b="0" i="0" sz="64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9" name="Google Shape;79;p20"/>
          <p:cNvSpPr txBox="1"/>
          <p:nvPr/>
        </p:nvSpPr>
        <p:spPr>
          <a:xfrm>
            <a:off x="1923150" y="4937138"/>
            <a:ext cx="20326499" cy="597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000"/>
              <a:buFont typeface="Arial"/>
              <a:buNone/>
            </a:pPr>
            <a:r>
              <a:t/>
            </a:r>
            <a:endParaRPr b="0" i="0" sz="5000" u="none" cap="none" strike="noStrike">
              <a:solidFill>
                <a:srgbClr val="FFFFFF"/>
              </a:solidFill>
              <a:latin typeface="Proxima Nova"/>
              <a:ea typeface="Proxima Nova"/>
              <a:cs typeface="Proxima Nova"/>
              <a:sym typeface="Proxima Nova"/>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údo extenso  2">
  <p:cSld name="Título - Superior_1">
    <p:bg>
      <p:bgPr>
        <a:noFill/>
      </p:bgPr>
    </p:bg>
    <p:spTree>
      <p:nvGrpSpPr>
        <p:cNvPr id="80" name="Shape 80"/>
        <p:cNvGrpSpPr/>
        <p:nvPr/>
      </p:nvGrpSpPr>
      <p:grpSpPr>
        <a:xfrm>
          <a:off x="0" y="0"/>
          <a:ext cx="0" cy="0"/>
          <a:chOff x="0" y="0"/>
          <a:chExt cx="0" cy="0"/>
        </a:xfrm>
      </p:grpSpPr>
      <p:sp>
        <p:nvSpPr>
          <p:cNvPr id="81" name="Google Shape;81;p21"/>
          <p:cNvSpPr/>
          <p:nvPr/>
        </p:nvSpPr>
        <p:spPr>
          <a:xfrm>
            <a:off x="1923160" y="3685554"/>
            <a:ext cx="2019000" cy="82200"/>
          </a:xfrm>
          <a:prstGeom prst="roundRect">
            <a:avLst>
              <a:gd fmla="val 50000" name="adj"/>
            </a:avLst>
          </a:prstGeom>
          <a:solidFill>
            <a:srgbClr val="00C8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82" name="Google Shape;82;p21"/>
          <p:cNvSpPr txBox="1"/>
          <p:nvPr>
            <p:ph type="title"/>
          </p:nvPr>
        </p:nvSpPr>
        <p:spPr>
          <a:xfrm>
            <a:off x="1924250" y="1747275"/>
            <a:ext cx="19188601" cy="1149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6400"/>
              <a:buFont typeface="Arial"/>
              <a:buNone/>
              <a:defRPr b="0" i="0" sz="6400" u="none" cap="none" strike="noStrike">
                <a:solidFill>
                  <a:srgbClr val="5725B6"/>
                </a:solidFill>
                <a:latin typeface="Proxima Nova Extrabold"/>
                <a:ea typeface="Proxima Nova Extrabold"/>
                <a:cs typeface="Proxima Nova Extrabold"/>
                <a:sym typeface="Proxima Nova Extrabold"/>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3" name="Google Shape;83;p21"/>
          <p:cNvSpPr txBox="1"/>
          <p:nvPr/>
        </p:nvSpPr>
        <p:spPr>
          <a:xfrm>
            <a:off x="1923150" y="4937138"/>
            <a:ext cx="20326499" cy="597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000"/>
              <a:buFont typeface="Arial"/>
              <a:buNone/>
            </a:pPr>
            <a:r>
              <a:t/>
            </a:r>
            <a:endParaRPr b="0" i="0" sz="5000" u="none" cap="none" strike="noStrike">
              <a:solidFill>
                <a:srgbClr val="533E7F"/>
              </a:solidFill>
              <a:latin typeface="Proxima Nova"/>
              <a:ea typeface="Proxima Nova"/>
              <a:cs typeface="Proxima Nova"/>
              <a:sym typeface="Proxima Nov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e Subtítulo" type="title">
  <p:cSld name="TITLE">
    <p:spTree>
      <p:nvGrpSpPr>
        <p:cNvPr id="11" name="Shape 11"/>
        <p:cNvGrpSpPr/>
        <p:nvPr/>
      </p:nvGrpSpPr>
      <p:grpSpPr>
        <a:xfrm>
          <a:off x="0" y="0"/>
          <a:ext cx="0" cy="0"/>
          <a:chOff x="0" y="0"/>
          <a:chExt cx="0" cy="0"/>
        </a:xfrm>
      </p:grpSpPr>
      <p:sp>
        <p:nvSpPr>
          <p:cNvPr id="12" name="Google Shape;12;p3"/>
          <p:cNvSpPr txBox="1"/>
          <p:nvPr>
            <p:ph type="title"/>
          </p:nvPr>
        </p:nvSpPr>
        <p:spPr>
          <a:xfrm>
            <a:off x="4833937" y="2303859"/>
            <a:ext cx="14716199" cy="46434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1pPr>
            <a:lvl2pPr lvl="1"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2pPr>
            <a:lvl3pPr lvl="2"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3pPr>
            <a:lvl4pPr lvl="3"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4pPr>
            <a:lvl5pPr lvl="4"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5pPr>
            <a:lvl6pPr lvl="5"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6pPr>
            <a:lvl7pPr lvl="6"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7pPr>
            <a:lvl8pPr lvl="7"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8pPr>
            <a:lvl9pPr lvl="8"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9pPr>
          </a:lstStyle>
          <a:p/>
        </p:txBody>
      </p:sp>
      <p:sp>
        <p:nvSpPr>
          <p:cNvPr id="13" name="Google Shape;13;p3"/>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údo extenso  3">
  <p:cSld name="Título - Superior_2">
    <p:bg>
      <p:bgPr>
        <a:solidFill>
          <a:srgbClr val="39E47A"/>
        </a:solidFill>
      </p:bgPr>
    </p:bg>
    <p:spTree>
      <p:nvGrpSpPr>
        <p:cNvPr id="84" name="Shape 84"/>
        <p:cNvGrpSpPr/>
        <p:nvPr/>
      </p:nvGrpSpPr>
      <p:grpSpPr>
        <a:xfrm>
          <a:off x="0" y="0"/>
          <a:ext cx="0" cy="0"/>
          <a:chOff x="0" y="0"/>
          <a:chExt cx="0" cy="0"/>
        </a:xfrm>
      </p:grpSpPr>
      <p:sp>
        <p:nvSpPr>
          <p:cNvPr id="85" name="Google Shape;85;p22"/>
          <p:cNvSpPr/>
          <p:nvPr/>
        </p:nvSpPr>
        <p:spPr>
          <a:xfrm>
            <a:off x="1923160" y="3685554"/>
            <a:ext cx="2019000" cy="82200"/>
          </a:xfrm>
          <a:prstGeom prst="roundRect">
            <a:avLst>
              <a:gd fmla="val 50000" name="adj"/>
            </a:avLst>
          </a:prstGeom>
          <a:solidFill>
            <a:srgbClr val="FFFF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86" name="Google Shape;86;p22"/>
          <p:cNvSpPr txBox="1"/>
          <p:nvPr>
            <p:ph type="title"/>
          </p:nvPr>
        </p:nvSpPr>
        <p:spPr>
          <a:xfrm>
            <a:off x="1924250" y="1747275"/>
            <a:ext cx="19188601" cy="1149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6400"/>
              <a:buFont typeface="Arial"/>
              <a:buNone/>
              <a:defRPr b="0" i="0" sz="64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7" name="Google Shape;87;p22"/>
          <p:cNvSpPr txBox="1"/>
          <p:nvPr/>
        </p:nvSpPr>
        <p:spPr>
          <a:xfrm>
            <a:off x="1923150" y="4937138"/>
            <a:ext cx="20326499" cy="597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000"/>
              <a:buFont typeface="Arial"/>
              <a:buNone/>
            </a:pPr>
            <a:r>
              <a:t/>
            </a:r>
            <a:endParaRPr b="0" i="0" sz="5000" u="none" cap="none" strike="noStrike">
              <a:solidFill>
                <a:srgbClr val="533E7F"/>
              </a:solidFill>
              <a:latin typeface="Proxima Nova"/>
              <a:ea typeface="Proxima Nova"/>
              <a:cs typeface="Proxima Nova"/>
              <a:sym typeface="Proxima Nova"/>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m Branco">
  <p:cSld name="Marcadores">
    <p:spTree>
      <p:nvGrpSpPr>
        <p:cNvPr id="88" name="Shape 88"/>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to e Texto">
  <p:cSld name="Foto">
    <p:bg>
      <p:bgPr>
        <a:solidFill>
          <a:srgbClr val="533E7F"/>
        </a:solidFill>
      </p:bgPr>
    </p:bg>
    <p:spTree>
      <p:nvGrpSpPr>
        <p:cNvPr id="89" name="Shape 89"/>
        <p:cNvGrpSpPr/>
        <p:nvPr/>
      </p:nvGrpSpPr>
      <p:grpSpPr>
        <a:xfrm>
          <a:off x="0" y="0"/>
          <a:ext cx="0" cy="0"/>
          <a:chOff x="0" y="0"/>
          <a:chExt cx="0" cy="0"/>
        </a:xfrm>
      </p:grpSpPr>
      <p:sp>
        <p:nvSpPr>
          <p:cNvPr id="90" name="Google Shape;90;p24"/>
          <p:cNvSpPr/>
          <p:nvPr/>
        </p:nvSpPr>
        <p:spPr>
          <a:xfrm>
            <a:off x="0" y="0"/>
            <a:ext cx="9310800" cy="13716000"/>
          </a:xfrm>
          <a:prstGeom prst="rect">
            <a:avLst/>
          </a:prstGeom>
          <a:solidFill>
            <a:srgbClr val="FFFF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200"/>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91" name="Google Shape;91;p24"/>
          <p:cNvSpPr/>
          <p:nvPr/>
        </p:nvSpPr>
        <p:spPr>
          <a:xfrm>
            <a:off x="10330560" y="3685554"/>
            <a:ext cx="2019000" cy="82200"/>
          </a:xfrm>
          <a:prstGeom prst="roundRect">
            <a:avLst>
              <a:gd fmla="val 50000" name="adj"/>
            </a:avLst>
          </a:prstGeom>
          <a:solidFill>
            <a:srgbClr val="4E7D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92" name="Google Shape;92;p24"/>
          <p:cNvSpPr txBox="1"/>
          <p:nvPr/>
        </p:nvSpPr>
        <p:spPr>
          <a:xfrm>
            <a:off x="10330550" y="1776375"/>
            <a:ext cx="9151500" cy="1176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400"/>
              <a:buFont typeface="Arial"/>
              <a:buNone/>
            </a:pPr>
            <a:r>
              <a:t/>
            </a:r>
            <a:endParaRPr b="0" i="0" sz="6400" u="none" cap="none" strike="noStrike">
              <a:solidFill>
                <a:srgbClr val="FFFFFF"/>
              </a:solidFill>
              <a:latin typeface="Proxima Nova Extrabold"/>
              <a:ea typeface="Proxima Nova Extrabold"/>
              <a:cs typeface="Proxima Nova Extrabold"/>
              <a:sym typeface="Proxima Nova Extrabold"/>
            </a:endParaRPr>
          </a:p>
        </p:txBody>
      </p:sp>
      <p:sp>
        <p:nvSpPr>
          <p:cNvPr id="93" name="Google Shape;93;p24"/>
          <p:cNvSpPr txBox="1"/>
          <p:nvPr/>
        </p:nvSpPr>
        <p:spPr>
          <a:xfrm>
            <a:off x="10330550" y="4610250"/>
            <a:ext cx="5824200" cy="5194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000"/>
              <a:buFont typeface="Arial"/>
              <a:buNone/>
            </a:pPr>
            <a:r>
              <a:t/>
            </a:r>
            <a:endParaRPr b="0" i="0" sz="5000" u="none" cap="none" strike="noStrike">
              <a:solidFill>
                <a:srgbClr val="FFFFFF"/>
              </a:solidFill>
              <a:latin typeface="Proxima Nova"/>
              <a:ea typeface="Proxima Nova"/>
              <a:cs typeface="Proxima Nova"/>
              <a:sym typeface="Proxima Nova"/>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itação">
  <p:cSld name="Três Fotos">
    <p:spTree>
      <p:nvGrpSpPr>
        <p:cNvPr id="94" name="Shape 94"/>
        <p:cNvGrpSpPr/>
        <p:nvPr/>
      </p:nvGrpSpPr>
      <p:grpSpPr>
        <a:xfrm>
          <a:off x="0" y="0"/>
          <a:ext cx="0" cy="0"/>
          <a:chOff x="0" y="0"/>
          <a:chExt cx="0" cy="0"/>
        </a:xfrm>
      </p:grpSpPr>
      <p:sp>
        <p:nvSpPr>
          <p:cNvPr id="95" name="Google Shape;95;p25"/>
          <p:cNvSpPr/>
          <p:nvPr/>
        </p:nvSpPr>
        <p:spPr>
          <a:xfrm>
            <a:off x="2097885" y="11118713"/>
            <a:ext cx="2019000" cy="82200"/>
          </a:xfrm>
          <a:prstGeom prst="roundRect">
            <a:avLst>
              <a:gd fmla="val 50000" name="adj"/>
            </a:avLst>
          </a:prstGeom>
          <a:solidFill>
            <a:srgbClr val="4E7D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EC5A54"/>
              </a:buClr>
              <a:buSzPts val="3300"/>
              <a:buFont typeface="Helvetica Neue Light"/>
              <a:buNone/>
            </a:pPr>
            <a:r>
              <a:t/>
            </a:r>
            <a:endParaRPr b="0" i="0" sz="3300" u="none" cap="none" strike="noStrike">
              <a:solidFill>
                <a:srgbClr val="4E7DFF"/>
              </a:solidFill>
              <a:latin typeface="Helvetica Neue Light"/>
              <a:ea typeface="Helvetica Neue Light"/>
              <a:cs typeface="Helvetica Neue Light"/>
              <a:sym typeface="Helvetica Neue Light"/>
            </a:endParaRPr>
          </a:p>
        </p:txBody>
      </p:sp>
      <p:sp>
        <p:nvSpPr>
          <p:cNvPr id="96" name="Google Shape;96;p25"/>
          <p:cNvSpPr txBox="1"/>
          <p:nvPr/>
        </p:nvSpPr>
        <p:spPr>
          <a:xfrm>
            <a:off x="1969050" y="4552900"/>
            <a:ext cx="20445900" cy="4080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200"/>
              <a:buFont typeface="Arial"/>
              <a:buNone/>
            </a:pPr>
            <a:r>
              <a:t/>
            </a:r>
            <a:endParaRPr b="0" i="1" sz="5200" u="none" cap="none" strike="noStrike">
              <a:solidFill>
                <a:srgbClr val="533E7F"/>
              </a:solidFill>
              <a:latin typeface="Proxima Nova"/>
              <a:ea typeface="Proxima Nova"/>
              <a:cs typeface="Proxima Nova"/>
              <a:sym typeface="Proxima Nova"/>
            </a:endParaRPr>
          </a:p>
        </p:txBody>
      </p:sp>
      <p:sp>
        <p:nvSpPr>
          <p:cNvPr id="97" name="Google Shape;97;p25"/>
          <p:cNvSpPr txBox="1"/>
          <p:nvPr>
            <p:ph idx="1" type="subTitle"/>
          </p:nvPr>
        </p:nvSpPr>
        <p:spPr>
          <a:xfrm>
            <a:off x="13716150" y="10795775"/>
            <a:ext cx="8698800" cy="728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3400"/>
              <a:buFont typeface="Arial"/>
              <a:buNone/>
              <a:defRPr b="1" i="0" sz="3400" u="none" cap="none" strike="noStrike">
                <a:solidFill>
                  <a:srgbClr val="FFFFFF"/>
                </a:solidFill>
                <a:latin typeface="Proxima Nova"/>
                <a:ea typeface="Proxima Nova"/>
                <a:cs typeface="Proxima Nova"/>
                <a:sym typeface="Proxima Nova"/>
              </a:defRPr>
            </a:lvl1pPr>
            <a:lvl2pPr lvl="1" marR="0" rtl="0" algn="l">
              <a:lnSpc>
                <a:spcPct val="100000"/>
              </a:lnSpc>
              <a:spcBef>
                <a:spcPts val="0"/>
              </a:spcBef>
              <a:spcAft>
                <a:spcPts val="0"/>
              </a:spcAft>
              <a:buClr>
                <a:srgbClr val="000000"/>
              </a:buClr>
              <a:buSzPts val="3400"/>
              <a:buFont typeface="Arial"/>
              <a:buNone/>
              <a:defRPr b="1" i="0" sz="3400" u="none" cap="none" strike="noStrike">
                <a:solidFill>
                  <a:srgbClr val="000000"/>
                </a:solidFill>
                <a:latin typeface="Proxima Nova"/>
                <a:ea typeface="Proxima Nova"/>
                <a:cs typeface="Proxima Nova"/>
                <a:sym typeface="Proxima Nova"/>
              </a:defRPr>
            </a:lvl2pPr>
            <a:lvl3pPr lvl="2" marR="0" rtl="0" algn="l">
              <a:lnSpc>
                <a:spcPct val="100000"/>
              </a:lnSpc>
              <a:spcBef>
                <a:spcPts val="0"/>
              </a:spcBef>
              <a:spcAft>
                <a:spcPts val="0"/>
              </a:spcAft>
              <a:buClr>
                <a:srgbClr val="000000"/>
              </a:buClr>
              <a:buSzPts val="3400"/>
              <a:buFont typeface="Arial"/>
              <a:buNone/>
              <a:defRPr b="1" i="0" sz="3400" u="none" cap="none" strike="noStrike">
                <a:solidFill>
                  <a:srgbClr val="000000"/>
                </a:solidFill>
                <a:latin typeface="Proxima Nova"/>
                <a:ea typeface="Proxima Nova"/>
                <a:cs typeface="Proxima Nova"/>
                <a:sym typeface="Proxima Nova"/>
              </a:defRPr>
            </a:lvl3pPr>
            <a:lvl4pPr lvl="3" marR="0" rtl="0" algn="l">
              <a:lnSpc>
                <a:spcPct val="100000"/>
              </a:lnSpc>
              <a:spcBef>
                <a:spcPts val="0"/>
              </a:spcBef>
              <a:spcAft>
                <a:spcPts val="0"/>
              </a:spcAft>
              <a:buClr>
                <a:srgbClr val="000000"/>
              </a:buClr>
              <a:buSzPts val="3400"/>
              <a:buFont typeface="Arial"/>
              <a:buNone/>
              <a:defRPr b="1" i="0" sz="3400" u="none" cap="none" strike="noStrike">
                <a:solidFill>
                  <a:srgbClr val="000000"/>
                </a:solidFill>
                <a:latin typeface="Proxima Nova"/>
                <a:ea typeface="Proxima Nova"/>
                <a:cs typeface="Proxima Nova"/>
                <a:sym typeface="Proxima Nova"/>
              </a:defRPr>
            </a:lvl4pPr>
            <a:lvl5pPr lvl="4" marR="0" rtl="0" algn="l">
              <a:lnSpc>
                <a:spcPct val="100000"/>
              </a:lnSpc>
              <a:spcBef>
                <a:spcPts val="0"/>
              </a:spcBef>
              <a:spcAft>
                <a:spcPts val="0"/>
              </a:spcAft>
              <a:buClr>
                <a:srgbClr val="000000"/>
              </a:buClr>
              <a:buSzPts val="3400"/>
              <a:buFont typeface="Arial"/>
              <a:buNone/>
              <a:defRPr b="1" i="0" sz="3400" u="none" cap="none" strike="noStrike">
                <a:solidFill>
                  <a:srgbClr val="000000"/>
                </a:solidFill>
                <a:latin typeface="Proxima Nova"/>
                <a:ea typeface="Proxima Nova"/>
                <a:cs typeface="Proxima Nova"/>
                <a:sym typeface="Proxima Nova"/>
              </a:defRPr>
            </a:lvl5pPr>
            <a:lvl6pPr lvl="5" marR="0" rtl="0" algn="l">
              <a:lnSpc>
                <a:spcPct val="100000"/>
              </a:lnSpc>
              <a:spcBef>
                <a:spcPts val="0"/>
              </a:spcBef>
              <a:spcAft>
                <a:spcPts val="0"/>
              </a:spcAft>
              <a:buClr>
                <a:srgbClr val="000000"/>
              </a:buClr>
              <a:buSzPts val="3400"/>
              <a:buFont typeface="Arial"/>
              <a:buNone/>
              <a:defRPr b="1" i="0" sz="3400" u="none" cap="none" strike="noStrike">
                <a:solidFill>
                  <a:srgbClr val="000000"/>
                </a:solidFill>
                <a:latin typeface="Proxima Nova"/>
                <a:ea typeface="Proxima Nova"/>
                <a:cs typeface="Proxima Nova"/>
                <a:sym typeface="Proxima Nova"/>
              </a:defRPr>
            </a:lvl6pPr>
            <a:lvl7pPr lvl="6" marR="0" rtl="0" algn="l">
              <a:lnSpc>
                <a:spcPct val="100000"/>
              </a:lnSpc>
              <a:spcBef>
                <a:spcPts val="0"/>
              </a:spcBef>
              <a:spcAft>
                <a:spcPts val="0"/>
              </a:spcAft>
              <a:buClr>
                <a:srgbClr val="000000"/>
              </a:buClr>
              <a:buSzPts val="3400"/>
              <a:buFont typeface="Arial"/>
              <a:buNone/>
              <a:defRPr b="1" i="0" sz="3400" u="none" cap="none" strike="noStrike">
                <a:solidFill>
                  <a:srgbClr val="000000"/>
                </a:solidFill>
                <a:latin typeface="Proxima Nova"/>
                <a:ea typeface="Proxima Nova"/>
                <a:cs typeface="Proxima Nova"/>
                <a:sym typeface="Proxima Nova"/>
              </a:defRPr>
            </a:lvl7pPr>
            <a:lvl8pPr lvl="7" marR="0" rtl="0" algn="l">
              <a:lnSpc>
                <a:spcPct val="100000"/>
              </a:lnSpc>
              <a:spcBef>
                <a:spcPts val="0"/>
              </a:spcBef>
              <a:spcAft>
                <a:spcPts val="0"/>
              </a:spcAft>
              <a:buClr>
                <a:srgbClr val="000000"/>
              </a:buClr>
              <a:buSzPts val="3400"/>
              <a:buFont typeface="Arial"/>
              <a:buNone/>
              <a:defRPr b="1" i="0" sz="3400" u="none" cap="none" strike="noStrike">
                <a:solidFill>
                  <a:srgbClr val="000000"/>
                </a:solidFill>
                <a:latin typeface="Proxima Nova"/>
                <a:ea typeface="Proxima Nova"/>
                <a:cs typeface="Proxima Nova"/>
                <a:sym typeface="Proxima Nova"/>
              </a:defRPr>
            </a:lvl8pPr>
            <a:lvl9pPr lvl="8" marR="0" rtl="0" algn="l">
              <a:lnSpc>
                <a:spcPct val="100000"/>
              </a:lnSpc>
              <a:spcBef>
                <a:spcPts val="0"/>
              </a:spcBef>
              <a:spcAft>
                <a:spcPts val="0"/>
              </a:spcAft>
              <a:buClr>
                <a:srgbClr val="000000"/>
              </a:buClr>
              <a:buSzPts val="3400"/>
              <a:buFont typeface="Arial"/>
              <a:buNone/>
              <a:defRPr b="1" i="0" sz="3400" u="none" cap="none" strike="noStrike">
                <a:solidFill>
                  <a:srgbClr val="000000"/>
                </a:solidFill>
                <a:latin typeface="Proxima Nova"/>
                <a:ea typeface="Proxima Nova"/>
                <a:cs typeface="Proxima Nova"/>
                <a:sym typeface="Proxima Nova"/>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bertura">
  <p:cSld name="CUSTOM_2">
    <p:spTree>
      <p:nvGrpSpPr>
        <p:cNvPr id="98" name="Shape 98"/>
        <p:cNvGrpSpPr/>
        <p:nvPr/>
      </p:nvGrpSpPr>
      <p:grpSpPr>
        <a:xfrm>
          <a:off x="0" y="0"/>
          <a:ext cx="0" cy="0"/>
          <a:chOff x="0" y="0"/>
          <a:chExt cx="0" cy="0"/>
        </a:xfrm>
      </p:grpSpPr>
      <p:pic>
        <p:nvPicPr>
          <p:cNvPr descr="animacao-logo-gif-transparente.gif" id="99" name="Google Shape;99;p26"/>
          <p:cNvPicPr preferRelativeResize="0"/>
          <p:nvPr/>
        </p:nvPicPr>
        <p:blipFill rotWithShape="1">
          <a:blip r:embed="rId2">
            <a:alphaModFix/>
          </a:blip>
          <a:srcRect b="0" l="0" r="0" t="0"/>
          <a:stretch/>
        </p:blipFill>
        <p:spPr>
          <a:xfrm>
            <a:off x="7112000" y="5270550"/>
            <a:ext cx="10160100" cy="317490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ópicos e texto 1">
  <p:cSld name="Título e Marcadores">
    <p:spTree>
      <p:nvGrpSpPr>
        <p:cNvPr id="100" name="Shape 100"/>
        <p:cNvGrpSpPr/>
        <p:nvPr/>
      </p:nvGrpSpPr>
      <p:grpSpPr>
        <a:xfrm>
          <a:off x="0" y="0"/>
          <a:ext cx="0" cy="0"/>
          <a:chOff x="0" y="0"/>
          <a:chExt cx="0" cy="0"/>
        </a:xfrm>
      </p:grpSpPr>
      <p:sp>
        <p:nvSpPr>
          <p:cNvPr id="101" name="Google Shape;101;p27"/>
          <p:cNvSpPr/>
          <p:nvPr/>
        </p:nvSpPr>
        <p:spPr>
          <a:xfrm>
            <a:off x="0" y="0"/>
            <a:ext cx="7620000" cy="13716000"/>
          </a:xfrm>
          <a:prstGeom prst="rect">
            <a:avLst/>
          </a:prstGeom>
          <a:solidFill>
            <a:srgbClr val="533E7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200"/>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102" name="Google Shape;102;p27"/>
          <p:cNvSpPr/>
          <p:nvPr/>
        </p:nvSpPr>
        <p:spPr>
          <a:xfrm>
            <a:off x="991456" y="3037854"/>
            <a:ext cx="2019000" cy="82200"/>
          </a:xfrm>
          <a:prstGeom prst="roundRect">
            <a:avLst>
              <a:gd fmla="val 50000" name="adj"/>
            </a:avLst>
          </a:prstGeom>
          <a:solidFill>
            <a:srgbClr val="4E7D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103" name="Google Shape;103;p27"/>
          <p:cNvSpPr txBox="1"/>
          <p:nvPr/>
        </p:nvSpPr>
        <p:spPr>
          <a:xfrm>
            <a:off x="9010975" y="3363450"/>
            <a:ext cx="14036400" cy="698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200"/>
              <a:buFont typeface="Arial"/>
              <a:buNone/>
            </a:pPr>
            <a:r>
              <a:t/>
            </a:r>
            <a:endParaRPr b="0" i="0" sz="4200" u="none" cap="none" strike="noStrike">
              <a:solidFill>
                <a:srgbClr val="533E7F"/>
              </a:solidFill>
              <a:latin typeface="Proxima Nova"/>
              <a:ea typeface="Proxima Nova"/>
              <a:cs typeface="Proxima Nova"/>
              <a:sym typeface="Proxima Nova"/>
            </a:endParaRPr>
          </a:p>
        </p:txBody>
      </p:sp>
      <p:sp>
        <p:nvSpPr>
          <p:cNvPr id="104" name="Google Shape;104;p27"/>
          <p:cNvSpPr txBox="1"/>
          <p:nvPr>
            <p:ph type="title"/>
          </p:nvPr>
        </p:nvSpPr>
        <p:spPr>
          <a:xfrm>
            <a:off x="915250" y="2015500"/>
            <a:ext cx="5416500" cy="804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2pPr>
            <a:lvl3pPr lvl="2"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3pPr>
            <a:lvl4pPr lvl="3"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4pPr>
            <a:lvl5pPr lvl="4"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5pPr>
            <a:lvl6pPr lvl="5"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6pPr>
            <a:lvl7pPr lvl="6"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7pPr>
            <a:lvl8pPr lvl="7"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8pPr>
            <a:lvl9pPr lvl="8"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9pPr>
          </a:lstStyle>
          <a:p/>
        </p:txBody>
      </p:sp>
      <p:sp>
        <p:nvSpPr>
          <p:cNvPr id="105" name="Google Shape;105;p27"/>
          <p:cNvSpPr txBox="1"/>
          <p:nvPr/>
        </p:nvSpPr>
        <p:spPr>
          <a:xfrm>
            <a:off x="915250" y="3892625"/>
            <a:ext cx="4746600" cy="4746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000"/>
              <a:buFont typeface="Arial"/>
              <a:buNone/>
            </a:pPr>
            <a:r>
              <a:t/>
            </a:r>
            <a:endParaRPr b="0" i="0" sz="5000" u="none" cap="none" strike="noStrike">
              <a:solidFill>
                <a:srgbClr val="4E7DFF"/>
              </a:solidFill>
              <a:latin typeface="Proxima Nova"/>
              <a:ea typeface="Proxima Nova"/>
              <a:cs typeface="Proxima Nova"/>
              <a:sym typeface="Proxima Nov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ópicos e texto 2">
  <p:cSld name="Título, Marcadores e Foto">
    <p:spTree>
      <p:nvGrpSpPr>
        <p:cNvPr id="106" name="Shape 106"/>
        <p:cNvGrpSpPr/>
        <p:nvPr/>
      </p:nvGrpSpPr>
      <p:grpSpPr>
        <a:xfrm>
          <a:off x="0" y="0"/>
          <a:ext cx="0" cy="0"/>
          <a:chOff x="0" y="0"/>
          <a:chExt cx="0" cy="0"/>
        </a:xfrm>
      </p:grpSpPr>
      <p:sp>
        <p:nvSpPr>
          <p:cNvPr id="107" name="Google Shape;107;p28"/>
          <p:cNvSpPr/>
          <p:nvPr/>
        </p:nvSpPr>
        <p:spPr>
          <a:xfrm>
            <a:off x="0" y="0"/>
            <a:ext cx="7620000" cy="13716000"/>
          </a:xfrm>
          <a:prstGeom prst="rect">
            <a:avLst/>
          </a:prstGeom>
          <a:solidFill>
            <a:srgbClr val="4E7D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200"/>
              <a:buFont typeface="Helvetica Neue Light"/>
              <a:buNone/>
            </a:pPr>
            <a:r>
              <a:t/>
            </a:r>
            <a:endParaRPr b="0" i="0" sz="3200" u="none" cap="none" strike="noStrike">
              <a:solidFill>
                <a:srgbClr val="FFFFFF"/>
              </a:solidFill>
              <a:latin typeface="Proxima Nova"/>
              <a:ea typeface="Proxima Nova"/>
              <a:cs typeface="Proxima Nova"/>
              <a:sym typeface="Proxima Nova"/>
            </a:endParaRPr>
          </a:p>
        </p:txBody>
      </p:sp>
      <p:sp>
        <p:nvSpPr>
          <p:cNvPr id="108" name="Google Shape;108;p28"/>
          <p:cNvSpPr/>
          <p:nvPr/>
        </p:nvSpPr>
        <p:spPr>
          <a:xfrm>
            <a:off x="991456" y="3037854"/>
            <a:ext cx="2019000" cy="82200"/>
          </a:xfrm>
          <a:prstGeom prst="roundRect">
            <a:avLst>
              <a:gd fmla="val 50000" name="adj"/>
            </a:avLst>
          </a:prstGeom>
          <a:solidFill>
            <a:srgbClr val="39E47A"/>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109" name="Google Shape;109;p28"/>
          <p:cNvSpPr txBox="1"/>
          <p:nvPr/>
        </p:nvSpPr>
        <p:spPr>
          <a:xfrm>
            <a:off x="9010975" y="3363450"/>
            <a:ext cx="14036400" cy="698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200"/>
              <a:buFont typeface="Arial"/>
              <a:buNone/>
            </a:pPr>
            <a:r>
              <a:t/>
            </a:r>
            <a:endParaRPr b="0" i="0" sz="4200" u="none" cap="none" strike="noStrike">
              <a:solidFill>
                <a:srgbClr val="533E7F"/>
              </a:solidFill>
              <a:latin typeface="Proxima Nova"/>
              <a:ea typeface="Proxima Nova"/>
              <a:cs typeface="Proxima Nova"/>
              <a:sym typeface="Proxima Nova"/>
            </a:endParaRPr>
          </a:p>
        </p:txBody>
      </p:sp>
      <p:sp>
        <p:nvSpPr>
          <p:cNvPr id="110" name="Google Shape;110;p28"/>
          <p:cNvSpPr txBox="1"/>
          <p:nvPr>
            <p:ph type="title"/>
          </p:nvPr>
        </p:nvSpPr>
        <p:spPr>
          <a:xfrm>
            <a:off x="915250" y="2015500"/>
            <a:ext cx="5416500" cy="804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2pPr>
            <a:lvl3pPr lvl="2"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3pPr>
            <a:lvl4pPr lvl="3"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4pPr>
            <a:lvl5pPr lvl="4"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5pPr>
            <a:lvl6pPr lvl="5"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6pPr>
            <a:lvl7pPr lvl="6"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7pPr>
            <a:lvl8pPr lvl="7"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8pPr>
            <a:lvl9pPr lvl="8" marR="0" rtl="0" algn="l">
              <a:lnSpc>
                <a:spcPct val="100000"/>
              </a:lnSpc>
              <a:spcBef>
                <a:spcPts val="0"/>
              </a:spcBef>
              <a:spcAft>
                <a:spcPts val="0"/>
              </a:spcAft>
              <a:buClr>
                <a:srgbClr val="000000"/>
              </a:buClr>
              <a:buSzPts val="3400"/>
              <a:buFont typeface="Arial"/>
              <a:buNone/>
              <a:defRPr b="0" i="0" sz="3400" u="none" cap="none" strike="noStrike">
                <a:solidFill>
                  <a:srgbClr val="FFFFFF"/>
                </a:solidFill>
                <a:latin typeface="Proxima Nova Extrabold"/>
                <a:ea typeface="Proxima Nova Extrabold"/>
                <a:cs typeface="Proxima Nova Extrabold"/>
                <a:sym typeface="Proxima Nova Extrabold"/>
              </a:defRPr>
            </a:lvl9pPr>
          </a:lstStyle>
          <a:p/>
        </p:txBody>
      </p:sp>
      <p:sp>
        <p:nvSpPr>
          <p:cNvPr id="111" name="Google Shape;111;p28"/>
          <p:cNvSpPr txBox="1"/>
          <p:nvPr/>
        </p:nvSpPr>
        <p:spPr>
          <a:xfrm>
            <a:off x="915250" y="3892625"/>
            <a:ext cx="4746600" cy="4746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000"/>
              <a:buFont typeface="Arial"/>
              <a:buNone/>
            </a:pPr>
            <a:r>
              <a:t/>
            </a:r>
            <a:endParaRPr b="0" i="0" sz="5000" u="none" cap="none" strike="noStrike">
              <a:solidFill>
                <a:srgbClr val="39E47A"/>
              </a:solidFill>
              <a:latin typeface="Proxima Nova"/>
              <a:ea typeface="Proxima Nova"/>
              <a:cs typeface="Proxima Nova"/>
              <a:sym typeface="Proxima Nova"/>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Gráficos ">
  <p:cSld name="Citação">
    <p:bg>
      <p:bgPr>
        <a:solidFill>
          <a:srgbClr val="533E7F"/>
        </a:solidFill>
      </p:bgPr>
    </p:bg>
    <p:spTree>
      <p:nvGrpSpPr>
        <p:cNvPr id="112" name="Shape 112"/>
        <p:cNvGrpSpPr/>
        <p:nvPr/>
      </p:nvGrpSpPr>
      <p:grpSpPr>
        <a:xfrm>
          <a:off x="0" y="0"/>
          <a:ext cx="0" cy="0"/>
          <a:chOff x="0" y="0"/>
          <a:chExt cx="0" cy="0"/>
        </a:xfrm>
      </p:grpSpPr>
      <p:sp>
        <p:nvSpPr>
          <p:cNvPr id="113" name="Google Shape;113;p29"/>
          <p:cNvSpPr/>
          <p:nvPr/>
        </p:nvSpPr>
        <p:spPr>
          <a:xfrm>
            <a:off x="1015999" y="1016000"/>
            <a:ext cx="22352099" cy="11684100"/>
          </a:xfrm>
          <a:prstGeom prst="rect">
            <a:avLst/>
          </a:prstGeom>
          <a:solidFill>
            <a:srgbClr val="FFFF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200"/>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114" name="Google Shape;114;p29"/>
          <p:cNvSpPr txBox="1"/>
          <p:nvPr/>
        </p:nvSpPr>
        <p:spPr>
          <a:xfrm>
            <a:off x="1048475" y="1015950"/>
            <a:ext cx="22352099" cy="1168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9"/>
          <p:cNvSpPr txBox="1"/>
          <p:nvPr>
            <p:ph idx="1" type="subTitle"/>
          </p:nvPr>
        </p:nvSpPr>
        <p:spPr>
          <a:xfrm>
            <a:off x="1048475" y="12907200"/>
            <a:ext cx="22352099" cy="519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1" i="1" sz="2400" u="none" cap="none" strike="noStrike">
                <a:solidFill>
                  <a:srgbClr val="FFFFFF"/>
                </a:solidFill>
                <a:latin typeface="Proxima Nova"/>
                <a:ea typeface="Proxima Nova"/>
                <a:cs typeface="Proxima Nova"/>
                <a:sym typeface="Proxima Nova"/>
              </a:defRPr>
            </a:lvl1pPr>
            <a:lvl2pPr lvl="1" marR="0" rtl="0" algn="l">
              <a:lnSpc>
                <a:spcPct val="100000"/>
              </a:lnSpc>
              <a:spcBef>
                <a:spcPts val="0"/>
              </a:spcBef>
              <a:spcAft>
                <a:spcPts val="0"/>
              </a:spcAft>
              <a:buClr>
                <a:srgbClr val="000000"/>
              </a:buClr>
              <a:buSzPts val="2400"/>
              <a:buFont typeface="Arial"/>
              <a:buNone/>
              <a:defRPr b="1" i="1" sz="2400" u="none" cap="none" strike="noStrike">
                <a:solidFill>
                  <a:srgbClr val="FFFFFF"/>
                </a:solidFill>
                <a:latin typeface="Proxima Nova"/>
                <a:ea typeface="Proxima Nova"/>
                <a:cs typeface="Proxima Nova"/>
                <a:sym typeface="Proxima Nova"/>
              </a:defRPr>
            </a:lvl2pPr>
            <a:lvl3pPr lvl="2" marR="0" rtl="0" algn="l">
              <a:lnSpc>
                <a:spcPct val="100000"/>
              </a:lnSpc>
              <a:spcBef>
                <a:spcPts val="0"/>
              </a:spcBef>
              <a:spcAft>
                <a:spcPts val="0"/>
              </a:spcAft>
              <a:buClr>
                <a:srgbClr val="000000"/>
              </a:buClr>
              <a:buSzPts val="2400"/>
              <a:buFont typeface="Arial"/>
              <a:buNone/>
              <a:defRPr b="1" i="1" sz="2400" u="none" cap="none" strike="noStrike">
                <a:solidFill>
                  <a:srgbClr val="FFFFFF"/>
                </a:solidFill>
                <a:latin typeface="Proxima Nova"/>
                <a:ea typeface="Proxima Nova"/>
                <a:cs typeface="Proxima Nova"/>
                <a:sym typeface="Proxima Nova"/>
              </a:defRPr>
            </a:lvl3pPr>
            <a:lvl4pPr lvl="3" marR="0" rtl="0" algn="l">
              <a:lnSpc>
                <a:spcPct val="100000"/>
              </a:lnSpc>
              <a:spcBef>
                <a:spcPts val="0"/>
              </a:spcBef>
              <a:spcAft>
                <a:spcPts val="0"/>
              </a:spcAft>
              <a:buClr>
                <a:srgbClr val="000000"/>
              </a:buClr>
              <a:buSzPts val="2400"/>
              <a:buFont typeface="Arial"/>
              <a:buNone/>
              <a:defRPr b="1" i="1" sz="2400" u="none" cap="none" strike="noStrike">
                <a:solidFill>
                  <a:srgbClr val="FFFFFF"/>
                </a:solidFill>
                <a:latin typeface="Proxima Nova"/>
                <a:ea typeface="Proxima Nova"/>
                <a:cs typeface="Proxima Nova"/>
                <a:sym typeface="Proxima Nova"/>
              </a:defRPr>
            </a:lvl4pPr>
            <a:lvl5pPr lvl="4" marR="0" rtl="0" algn="l">
              <a:lnSpc>
                <a:spcPct val="100000"/>
              </a:lnSpc>
              <a:spcBef>
                <a:spcPts val="0"/>
              </a:spcBef>
              <a:spcAft>
                <a:spcPts val="0"/>
              </a:spcAft>
              <a:buClr>
                <a:srgbClr val="000000"/>
              </a:buClr>
              <a:buSzPts val="2400"/>
              <a:buFont typeface="Arial"/>
              <a:buNone/>
              <a:defRPr b="1" i="1" sz="2400" u="none" cap="none" strike="noStrike">
                <a:solidFill>
                  <a:srgbClr val="FFFFFF"/>
                </a:solidFill>
                <a:latin typeface="Proxima Nova"/>
                <a:ea typeface="Proxima Nova"/>
                <a:cs typeface="Proxima Nova"/>
                <a:sym typeface="Proxima Nova"/>
              </a:defRPr>
            </a:lvl5pPr>
            <a:lvl6pPr lvl="5" marR="0" rtl="0" algn="l">
              <a:lnSpc>
                <a:spcPct val="100000"/>
              </a:lnSpc>
              <a:spcBef>
                <a:spcPts val="0"/>
              </a:spcBef>
              <a:spcAft>
                <a:spcPts val="0"/>
              </a:spcAft>
              <a:buClr>
                <a:srgbClr val="000000"/>
              </a:buClr>
              <a:buSzPts val="2400"/>
              <a:buFont typeface="Arial"/>
              <a:buNone/>
              <a:defRPr b="1" i="1" sz="2400" u="none" cap="none" strike="noStrike">
                <a:solidFill>
                  <a:srgbClr val="FFFFFF"/>
                </a:solidFill>
                <a:latin typeface="Proxima Nova"/>
                <a:ea typeface="Proxima Nova"/>
                <a:cs typeface="Proxima Nova"/>
                <a:sym typeface="Proxima Nova"/>
              </a:defRPr>
            </a:lvl6pPr>
            <a:lvl7pPr lvl="6" marR="0" rtl="0" algn="l">
              <a:lnSpc>
                <a:spcPct val="100000"/>
              </a:lnSpc>
              <a:spcBef>
                <a:spcPts val="0"/>
              </a:spcBef>
              <a:spcAft>
                <a:spcPts val="0"/>
              </a:spcAft>
              <a:buClr>
                <a:srgbClr val="000000"/>
              </a:buClr>
              <a:buSzPts val="2400"/>
              <a:buFont typeface="Arial"/>
              <a:buNone/>
              <a:defRPr b="1" i="1" sz="2400" u="none" cap="none" strike="noStrike">
                <a:solidFill>
                  <a:srgbClr val="FFFFFF"/>
                </a:solidFill>
                <a:latin typeface="Proxima Nova"/>
                <a:ea typeface="Proxima Nova"/>
                <a:cs typeface="Proxima Nova"/>
                <a:sym typeface="Proxima Nova"/>
              </a:defRPr>
            </a:lvl7pPr>
            <a:lvl8pPr lvl="7" marR="0" rtl="0" algn="l">
              <a:lnSpc>
                <a:spcPct val="100000"/>
              </a:lnSpc>
              <a:spcBef>
                <a:spcPts val="0"/>
              </a:spcBef>
              <a:spcAft>
                <a:spcPts val="0"/>
              </a:spcAft>
              <a:buClr>
                <a:srgbClr val="000000"/>
              </a:buClr>
              <a:buSzPts val="2400"/>
              <a:buFont typeface="Arial"/>
              <a:buNone/>
              <a:defRPr b="1" i="1" sz="2400" u="none" cap="none" strike="noStrike">
                <a:solidFill>
                  <a:srgbClr val="FFFFFF"/>
                </a:solidFill>
                <a:latin typeface="Proxima Nova"/>
                <a:ea typeface="Proxima Nova"/>
                <a:cs typeface="Proxima Nova"/>
                <a:sym typeface="Proxima Nova"/>
              </a:defRPr>
            </a:lvl8pPr>
            <a:lvl9pPr lvl="8" marR="0" rtl="0" algn="l">
              <a:lnSpc>
                <a:spcPct val="100000"/>
              </a:lnSpc>
              <a:spcBef>
                <a:spcPts val="0"/>
              </a:spcBef>
              <a:spcAft>
                <a:spcPts val="0"/>
              </a:spcAft>
              <a:buClr>
                <a:srgbClr val="000000"/>
              </a:buClr>
              <a:buSzPts val="2400"/>
              <a:buFont typeface="Arial"/>
              <a:buNone/>
              <a:defRPr b="1" i="1" sz="2400" u="none" cap="none" strike="noStrike">
                <a:solidFill>
                  <a:srgbClr val="FFFFFF"/>
                </a:solidFill>
                <a:latin typeface="Proxima Nova"/>
                <a:ea typeface="Proxima Nova"/>
                <a:cs typeface="Proxima Nova"/>
                <a:sym typeface="Proxima Nova"/>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erramento ">
  <p:cSld name="CUSTOM_1">
    <p:bg>
      <p:bgPr>
        <a:solidFill>
          <a:srgbClr val="533E7F"/>
        </a:solidFill>
      </p:bgPr>
    </p:bg>
    <p:spTree>
      <p:nvGrpSpPr>
        <p:cNvPr id="116" name="Shape 116"/>
        <p:cNvGrpSpPr/>
        <p:nvPr/>
      </p:nvGrpSpPr>
      <p:grpSpPr>
        <a:xfrm>
          <a:off x="0" y="0"/>
          <a:ext cx="0" cy="0"/>
          <a:chOff x="0" y="0"/>
          <a:chExt cx="0" cy="0"/>
        </a:xfrm>
      </p:grpSpPr>
      <p:pic>
        <p:nvPicPr>
          <p:cNvPr descr="pasted-image.pdf" id="117" name="Google Shape;117;p30"/>
          <p:cNvPicPr preferRelativeResize="0"/>
          <p:nvPr/>
        </p:nvPicPr>
        <p:blipFill rotWithShape="1">
          <a:blip r:embed="rId2">
            <a:alphaModFix/>
          </a:blip>
          <a:srcRect b="0" l="0" r="0" t="0"/>
          <a:stretch/>
        </p:blipFill>
        <p:spPr>
          <a:xfrm>
            <a:off x="2023217" y="4445330"/>
            <a:ext cx="6342300" cy="735900"/>
          </a:xfrm>
          <a:prstGeom prst="rect">
            <a:avLst/>
          </a:prstGeom>
          <a:noFill/>
          <a:ln>
            <a:noFill/>
          </a:ln>
        </p:spPr>
      </p:pic>
      <p:pic>
        <p:nvPicPr>
          <p:cNvPr descr="pasted-image.pdf" id="118" name="Google Shape;118;p30"/>
          <p:cNvPicPr preferRelativeResize="0"/>
          <p:nvPr/>
        </p:nvPicPr>
        <p:blipFill rotWithShape="1">
          <a:blip r:embed="rId3">
            <a:alphaModFix/>
          </a:blip>
          <a:srcRect b="0" l="0" r="0" t="0"/>
          <a:stretch/>
        </p:blipFill>
        <p:spPr>
          <a:xfrm>
            <a:off x="8067096" y="431800"/>
            <a:ext cx="19925401" cy="15666600"/>
          </a:xfrm>
          <a:prstGeom prst="rect">
            <a:avLst/>
          </a:prstGeom>
          <a:noFill/>
          <a:ln>
            <a:noFill/>
          </a:ln>
        </p:spPr>
      </p:pic>
      <p:sp>
        <p:nvSpPr>
          <p:cNvPr id="119" name="Google Shape;119;p30"/>
          <p:cNvSpPr txBox="1"/>
          <p:nvPr/>
        </p:nvSpPr>
        <p:spPr>
          <a:xfrm>
            <a:off x="11917057" y="7632262"/>
            <a:ext cx="3250800" cy="19971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2400"/>
              <a:buFont typeface="Proxima Nova Extrabold"/>
              <a:buNone/>
            </a:pPr>
            <a:r>
              <a:rPr b="0" i="0" lang="en-US" sz="2400" u="none" cap="none" strike="noStrike">
                <a:solidFill>
                  <a:srgbClr val="FFFFFF"/>
                </a:solidFill>
                <a:latin typeface="Proxima Nova Extrabold"/>
                <a:ea typeface="Proxima Nova Extrabold"/>
                <a:cs typeface="Proxima Nova Extrabold"/>
                <a:sym typeface="Proxima Nova Extrabold"/>
              </a:rPr>
              <a:t>Centro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Av. Presidente Wilson,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231 - 29º andar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(21) 2240-2030</a:t>
            </a:r>
            <a:endParaRPr b="0" i="0" sz="1400" u="none" cap="none" strike="noStrike">
              <a:solidFill>
                <a:srgbClr val="000000"/>
              </a:solidFill>
              <a:latin typeface="Arial"/>
              <a:ea typeface="Arial"/>
              <a:cs typeface="Arial"/>
              <a:sym typeface="Arial"/>
            </a:endParaRPr>
          </a:p>
        </p:txBody>
      </p:sp>
      <p:sp>
        <p:nvSpPr>
          <p:cNvPr id="120" name="Google Shape;120;p30"/>
          <p:cNvSpPr txBox="1"/>
          <p:nvPr/>
        </p:nvSpPr>
        <p:spPr>
          <a:xfrm>
            <a:off x="15995638" y="7632262"/>
            <a:ext cx="2844900" cy="19971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2400"/>
              <a:buFont typeface="Proxima Nova Extrabold"/>
              <a:buNone/>
            </a:pPr>
            <a:r>
              <a:rPr b="0" i="0" lang="en-US" sz="2400" u="none" cap="none" strike="noStrike">
                <a:solidFill>
                  <a:srgbClr val="FFFFFF"/>
                </a:solidFill>
                <a:latin typeface="Proxima Nova Extrabold"/>
                <a:ea typeface="Proxima Nova Extrabold"/>
                <a:cs typeface="Proxima Nova Extrabold"/>
                <a:sym typeface="Proxima Nova Extrabold"/>
              </a:rPr>
              <a:t>Cidade Monções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Av. Nações Unidas,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11.541 - 3º andar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(11) 4119-0449</a:t>
            </a:r>
            <a:endParaRPr b="0" i="0" sz="1400" u="none" cap="none" strike="noStrike">
              <a:solidFill>
                <a:srgbClr val="000000"/>
              </a:solidFill>
              <a:latin typeface="Arial"/>
              <a:ea typeface="Arial"/>
              <a:cs typeface="Arial"/>
              <a:sym typeface="Arial"/>
            </a:endParaRPr>
          </a:p>
        </p:txBody>
      </p:sp>
      <p:sp>
        <p:nvSpPr>
          <p:cNvPr id="121" name="Google Shape;121;p30"/>
          <p:cNvSpPr txBox="1"/>
          <p:nvPr/>
        </p:nvSpPr>
        <p:spPr>
          <a:xfrm>
            <a:off x="19689458" y="7632262"/>
            <a:ext cx="3330300" cy="19971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2400"/>
              <a:buFont typeface="Proxima Nova Extrabold"/>
              <a:buNone/>
            </a:pPr>
            <a:r>
              <a:rPr b="0" i="0" lang="en-US" sz="2400" u="none" cap="none" strike="noStrike">
                <a:solidFill>
                  <a:srgbClr val="FFFFFF"/>
                </a:solidFill>
                <a:latin typeface="Proxima Nova Extrabold"/>
                <a:ea typeface="Proxima Nova Extrabold"/>
                <a:cs typeface="Proxima Nova Extrabold"/>
                <a:sym typeface="Proxima Nova Extrabold"/>
              </a:rPr>
              <a:t>Savassi</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Av. Getúlio Vargas, 671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Sala 800 - 8º andar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(31) 3360-8900</a:t>
            </a:r>
            <a:endParaRPr b="0" i="0" sz="1400" u="none" cap="none" strike="noStrike">
              <a:solidFill>
                <a:srgbClr val="000000"/>
              </a:solidFill>
              <a:latin typeface="Arial"/>
              <a:ea typeface="Arial"/>
              <a:cs typeface="Arial"/>
              <a:sym typeface="Arial"/>
            </a:endParaRPr>
          </a:p>
        </p:txBody>
      </p:sp>
      <p:pic>
        <p:nvPicPr>
          <p:cNvPr descr="pasted-image.pdf" id="122" name="Google Shape;122;p30"/>
          <p:cNvPicPr preferRelativeResize="0"/>
          <p:nvPr/>
        </p:nvPicPr>
        <p:blipFill rotWithShape="1">
          <a:blip r:embed="rId4">
            <a:alphaModFix/>
          </a:blip>
          <a:srcRect b="0" l="0" r="0" t="0"/>
          <a:stretch/>
        </p:blipFill>
        <p:spPr>
          <a:xfrm>
            <a:off x="16068956" y="6430909"/>
            <a:ext cx="920100" cy="831000"/>
          </a:xfrm>
          <a:prstGeom prst="rect">
            <a:avLst/>
          </a:prstGeom>
          <a:noFill/>
          <a:ln>
            <a:noFill/>
          </a:ln>
        </p:spPr>
      </p:pic>
      <p:pic>
        <p:nvPicPr>
          <p:cNvPr descr="pasted-image.pdf" id="123" name="Google Shape;123;p30"/>
          <p:cNvPicPr preferRelativeResize="0"/>
          <p:nvPr/>
        </p:nvPicPr>
        <p:blipFill rotWithShape="1">
          <a:blip r:embed="rId5">
            <a:alphaModFix/>
          </a:blip>
          <a:srcRect b="0" l="0" r="0" t="0"/>
          <a:stretch/>
        </p:blipFill>
        <p:spPr>
          <a:xfrm>
            <a:off x="19696686" y="6430909"/>
            <a:ext cx="993300" cy="831000"/>
          </a:xfrm>
          <a:prstGeom prst="rect">
            <a:avLst/>
          </a:prstGeom>
          <a:noFill/>
          <a:ln>
            <a:noFill/>
          </a:ln>
        </p:spPr>
      </p:pic>
      <p:sp>
        <p:nvSpPr>
          <p:cNvPr id="124" name="Google Shape;124;p30"/>
          <p:cNvSpPr txBox="1"/>
          <p:nvPr/>
        </p:nvSpPr>
        <p:spPr>
          <a:xfrm>
            <a:off x="11917057" y="10654862"/>
            <a:ext cx="3909300" cy="6000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3000"/>
              <a:buFont typeface="Proxima Nova"/>
              <a:buNone/>
            </a:pPr>
            <a:r>
              <a:rPr b="1" i="0" lang="en-US" sz="3000" u="none" cap="none" strike="noStrike">
                <a:solidFill>
                  <a:srgbClr val="FFFFFF"/>
                </a:solidFill>
                <a:latin typeface="Proxima Nova"/>
                <a:ea typeface="Proxima Nova"/>
                <a:cs typeface="Proxima Nova"/>
                <a:sym typeface="Proxima Nova"/>
              </a:rPr>
              <a:t>www.concrete.com.br</a:t>
            </a:r>
            <a:endParaRPr b="0" i="0" sz="1400" u="none" cap="none" strike="noStrike">
              <a:solidFill>
                <a:srgbClr val="000000"/>
              </a:solidFill>
              <a:latin typeface="Arial"/>
              <a:ea typeface="Arial"/>
              <a:cs typeface="Arial"/>
              <a:sym typeface="Arial"/>
            </a:endParaRPr>
          </a:p>
        </p:txBody>
      </p:sp>
      <p:pic>
        <p:nvPicPr>
          <p:cNvPr descr="pasted-image.pdf" id="125" name="Google Shape;125;p30"/>
          <p:cNvPicPr preferRelativeResize="0"/>
          <p:nvPr/>
        </p:nvPicPr>
        <p:blipFill rotWithShape="1">
          <a:blip r:embed="rId6">
            <a:alphaModFix/>
          </a:blip>
          <a:srcRect b="0" l="0" r="0" t="0"/>
          <a:stretch/>
        </p:blipFill>
        <p:spPr>
          <a:xfrm>
            <a:off x="11924286" y="4648075"/>
            <a:ext cx="6342300" cy="457500"/>
          </a:xfrm>
          <a:prstGeom prst="rect">
            <a:avLst/>
          </a:prstGeom>
          <a:noFill/>
          <a:ln>
            <a:noFill/>
          </a:ln>
        </p:spPr>
      </p:pic>
      <p:pic>
        <p:nvPicPr>
          <p:cNvPr descr="pasted-image.pdf" id="126" name="Google Shape;126;p30"/>
          <p:cNvPicPr preferRelativeResize="0"/>
          <p:nvPr/>
        </p:nvPicPr>
        <p:blipFill rotWithShape="1">
          <a:blip r:embed="rId7">
            <a:alphaModFix/>
          </a:blip>
          <a:srcRect b="0" l="0" r="0" t="0"/>
          <a:stretch/>
        </p:blipFill>
        <p:spPr>
          <a:xfrm>
            <a:off x="11924286" y="6430909"/>
            <a:ext cx="906900" cy="83100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a" showMasterSp="0" type="title">
  <p:cSld name="TITLE">
    <p:bg>
      <p:bgPr>
        <a:solidFill>
          <a:srgbClr val="FFFFFF"/>
        </a:solidFill>
      </p:bgPr>
    </p:bg>
    <p:spTree>
      <p:nvGrpSpPr>
        <p:cNvPr id="129" name="Shape 129"/>
        <p:cNvGrpSpPr/>
        <p:nvPr/>
      </p:nvGrpSpPr>
      <p:grpSpPr>
        <a:xfrm>
          <a:off x="0" y="0"/>
          <a:ext cx="0" cy="0"/>
          <a:chOff x="0" y="0"/>
          <a:chExt cx="0" cy="0"/>
        </a:xfrm>
      </p:grpSpPr>
      <p:pic>
        <p:nvPicPr>
          <p:cNvPr descr="Concrete-Loop.gif" id="130" name="Google Shape;130;p32"/>
          <p:cNvPicPr preferRelativeResize="0"/>
          <p:nvPr/>
        </p:nvPicPr>
        <p:blipFill rotWithShape="1">
          <a:blip r:embed="rId2">
            <a:alphaModFix/>
          </a:blip>
          <a:srcRect b="0" l="0" r="0" t="0"/>
          <a:stretch/>
        </p:blipFill>
        <p:spPr>
          <a:xfrm>
            <a:off x="6540500" y="4572000"/>
            <a:ext cx="11303000" cy="45720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to - Horizontal">
  <p:cSld name="Foto - Horizontal">
    <p:spTree>
      <p:nvGrpSpPr>
        <p:cNvPr id="14" name="Shape 14"/>
        <p:cNvGrpSpPr/>
        <p:nvPr/>
      </p:nvGrpSpPr>
      <p:grpSpPr>
        <a:xfrm>
          <a:off x="0" y="0"/>
          <a:ext cx="0" cy="0"/>
          <a:chOff x="0" y="0"/>
          <a:chExt cx="0" cy="0"/>
        </a:xfrm>
      </p:grpSpPr>
      <p:sp>
        <p:nvSpPr>
          <p:cNvPr id="15" name="Google Shape;15;p4"/>
          <p:cNvSpPr/>
          <p:nvPr>
            <p:ph idx="2" type="pic"/>
          </p:nvPr>
        </p:nvSpPr>
        <p:spPr>
          <a:xfrm>
            <a:off x="5307210" y="892968"/>
            <a:ext cx="13751700" cy="83226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1pPr>
            <a:lvl2pPr lvl="1"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lvl="2"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lvl="3"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lvl="4"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lvl="5"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lvl="6"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lvl="7"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lvl="8"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16" name="Google Shape;16;p4"/>
          <p:cNvSpPr txBox="1"/>
          <p:nvPr>
            <p:ph type="title"/>
          </p:nvPr>
        </p:nvSpPr>
        <p:spPr>
          <a:xfrm>
            <a:off x="4833937" y="9447609"/>
            <a:ext cx="14716199" cy="20004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1pPr>
            <a:lvl2pPr lvl="1"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2pPr>
            <a:lvl3pPr lvl="2"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3pPr>
            <a:lvl4pPr lvl="3"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4pPr>
            <a:lvl5pPr lvl="4"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5pPr>
            <a:lvl6pPr lvl="5"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6pPr>
            <a:lvl7pPr lvl="6"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7pPr>
            <a:lvl8pPr lvl="7"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8pPr>
            <a:lvl9pPr lvl="8"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9pPr>
          </a:lstStyle>
          <a:p/>
        </p:txBody>
      </p:sp>
      <p:sp>
        <p:nvSpPr>
          <p:cNvPr id="17" name="Google Shape;17;p4"/>
          <p:cNvSpPr txBox="1"/>
          <p:nvPr>
            <p:ph idx="1" type="body"/>
          </p:nvPr>
        </p:nvSpPr>
        <p:spPr>
          <a:xfrm>
            <a:off x="4833937" y="11519296"/>
            <a:ext cx="14716199" cy="1589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4E7DFF"/>
              </a:buClr>
              <a:buSzPts val="3750"/>
              <a:buFont typeface="Proxima Nova Semibold"/>
              <a:buNone/>
              <a:defRPr b="0" i="0" sz="3000" u="none" cap="none" strike="noStrike">
                <a:solidFill>
                  <a:srgbClr val="4E7DFF"/>
                </a:solidFill>
                <a:latin typeface="Proxima Nova Semibold"/>
                <a:ea typeface="Proxima Nova Semibold"/>
                <a:cs typeface="Proxima Nova Semibold"/>
                <a:sym typeface="Proxima Nova Semibold"/>
              </a:defRPr>
            </a:lvl1pPr>
            <a:lvl2pPr indent="-228600" lvl="1" marL="914400" marR="0" rtl="0" algn="ctr">
              <a:lnSpc>
                <a:spcPct val="100000"/>
              </a:lnSpc>
              <a:spcBef>
                <a:spcPts val="0"/>
              </a:spcBef>
              <a:spcAft>
                <a:spcPts val="0"/>
              </a:spcAft>
              <a:buClr>
                <a:srgbClr val="4E7DFF"/>
              </a:buClr>
              <a:buSzPts val="3750"/>
              <a:buFont typeface="Proxima Nova Semibold"/>
              <a:buNone/>
              <a:defRPr b="0" i="0" sz="3000" u="none" cap="none" strike="noStrike">
                <a:solidFill>
                  <a:srgbClr val="4E7DFF"/>
                </a:solidFill>
                <a:latin typeface="Proxima Nova Semibold"/>
                <a:ea typeface="Proxima Nova Semibold"/>
                <a:cs typeface="Proxima Nova Semibold"/>
                <a:sym typeface="Proxima Nova Semibold"/>
              </a:defRPr>
            </a:lvl2pPr>
            <a:lvl3pPr indent="-228600" lvl="2" marL="1371600" marR="0" rtl="0" algn="ctr">
              <a:lnSpc>
                <a:spcPct val="100000"/>
              </a:lnSpc>
              <a:spcBef>
                <a:spcPts val="0"/>
              </a:spcBef>
              <a:spcAft>
                <a:spcPts val="0"/>
              </a:spcAft>
              <a:buClr>
                <a:srgbClr val="4E7DFF"/>
              </a:buClr>
              <a:buSzPts val="3750"/>
              <a:buFont typeface="Proxima Nova Semibold"/>
              <a:buNone/>
              <a:defRPr b="0" i="0" sz="3000" u="none" cap="none" strike="noStrike">
                <a:solidFill>
                  <a:srgbClr val="4E7DFF"/>
                </a:solidFill>
                <a:latin typeface="Proxima Nova Semibold"/>
                <a:ea typeface="Proxima Nova Semibold"/>
                <a:cs typeface="Proxima Nova Semibold"/>
                <a:sym typeface="Proxima Nova Semibold"/>
              </a:defRPr>
            </a:lvl3pPr>
            <a:lvl4pPr indent="-228600" lvl="3" marL="1828800" marR="0" rtl="0" algn="ctr">
              <a:lnSpc>
                <a:spcPct val="100000"/>
              </a:lnSpc>
              <a:spcBef>
                <a:spcPts val="0"/>
              </a:spcBef>
              <a:spcAft>
                <a:spcPts val="0"/>
              </a:spcAft>
              <a:buClr>
                <a:srgbClr val="4E7DFF"/>
              </a:buClr>
              <a:buSzPts val="3750"/>
              <a:buFont typeface="Proxima Nova Semibold"/>
              <a:buNone/>
              <a:defRPr b="0" i="0" sz="3000" u="none" cap="none" strike="noStrike">
                <a:solidFill>
                  <a:srgbClr val="4E7DFF"/>
                </a:solidFill>
                <a:latin typeface="Proxima Nova Semibold"/>
                <a:ea typeface="Proxima Nova Semibold"/>
                <a:cs typeface="Proxima Nova Semibold"/>
                <a:sym typeface="Proxima Nova Semibold"/>
              </a:defRPr>
            </a:lvl4pPr>
            <a:lvl5pPr indent="-228600" lvl="4" marL="2286000" marR="0" rtl="0" algn="ctr">
              <a:lnSpc>
                <a:spcPct val="100000"/>
              </a:lnSpc>
              <a:spcBef>
                <a:spcPts val="0"/>
              </a:spcBef>
              <a:spcAft>
                <a:spcPts val="0"/>
              </a:spcAft>
              <a:buClr>
                <a:srgbClr val="4E7DFF"/>
              </a:buClr>
              <a:buSzPts val="3750"/>
              <a:buFont typeface="Proxima Nova Semibold"/>
              <a:buNone/>
              <a:defRPr b="0" i="0" sz="3000" u="none" cap="none" strike="noStrike">
                <a:solidFill>
                  <a:srgbClr val="4E7DFF"/>
                </a:solidFill>
                <a:latin typeface="Proxima Nova Semibold"/>
                <a:ea typeface="Proxima Nova Semibold"/>
                <a:cs typeface="Proxima Nova Semibold"/>
                <a:sym typeface="Proxima Nova Semibold"/>
              </a:defRPr>
            </a:lvl5pPr>
            <a:lvl6pPr indent="-466725" lvl="5" marL="27432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indent="-466725" lvl="6" marL="3200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indent="-466725" lvl="7" marL="3657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indent="-466725" lvl="8" marL="4114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18" name="Google Shape;18;p4"/>
          <p:cNvSpPr txBox="1"/>
          <p:nvPr>
            <p:ph idx="12" type="sldNum"/>
          </p:nvPr>
        </p:nvSpPr>
        <p:spPr>
          <a:xfrm>
            <a:off x="11935814" y="13001625"/>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da Apresentação" showMasterSp="0" type="tx">
  <p:cSld name="TITLE_AND_BODY">
    <p:bg>
      <p:bgPr>
        <a:solidFill>
          <a:srgbClr val="533E7F"/>
        </a:solidFill>
      </p:bgPr>
    </p:bg>
    <p:spTree>
      <p:nvGrpSpPr>
        <p:cNvPr id="131" name="Shape 131"/>
        <p:cNvGrpSpPr/>
        <p:nvPr/>
      </p:nvGrpSpPr>
      <p:grpSpPr>
        <a:xfrm>
          <a:off x="0" y="0"/>
          <a:ext cx="0" cy="0"/>
          <a:chOff x="0" y="0"/>
          <a:chExt cx="0" cy="0"/>
        </a:xfrm>
      </p:grpSpPr>
      <p:pic>
        <p:nvPicPr>
          <p:cNvPr descr="Imagem" id="132" name="Google Shape;132;p33"/>
          <p:cNvPicPr preferRelativeResize="0"/>
          <p:nvPr/>
        </p:nvPicPr>
        <p:blipFill rotWithShape="1">
          <a:blip r:embed="rId2">
            <a:alphaModFix/>
          </a:blip>
          <a:srcRect b="0" l="0" r="0" t="0"/>
          <a:stretch/>
        </p:blipFill>
        <p:spPr>
          <a:xfrm>
            <a:off x="-1253960" y="8796910"/>
            <a:ext cx="9380844" cy="6576773"/>
          </a:xfrm>
          <a:prstGeom prst="rect">
            <a:avLst/>
          </a:prstGeom>
          <a:noFill/>
          <a:ln>
            <a:noFill/>
          </a:ln>
        </p:spPr>
      </p:pic>
      <p:sp>
        <p:nvSpPr>
          <p:cNvPr id="133" name="Google Shape;133;p33"/>
          <p:cNvSpPr txBox="1"/>
          <p:nvPr>
            <p:ph type="title"/>
          </p:nvPr>
        </p:nvSpPr>
        <p:spPr>
          <a:xfrm>
            <a:off x="2039937" y="3940040"/>
            <a:ext cx="20304000" cy="5835900"/>
          </a:xfrm>
          <a:prstGeom prst="rect">
            <a:avLst/>
          </a:prstGeom>
          <a:noFill/>
          <a:ln>
            <a:noFill/>
          </a:ln>
        </p:spPr>
        <p:txBody>
          <a:bodyPr anchorCtr="0" anchor="ctr" bIns="50800" lIns="50800" spcFirstLastPara="1" rIns="50800" wrap="square" tIns="50800">
            <a:noAutofit/>
          </a:bodyPr>
          <a:lstStyle>
            <a:lvl1pPr lvl="0" marR="0" rtl="0" algn="ctr">
              <a:lnSpc>
                <a:spcPct val="80000"/>
              </a:lnSpc>
              <a:spcBef>
                <a:spcPts val="0"/>
              </a:spcBef>
              <a:spcAft>
                <a:spcPts val="0"/>
              </a:spcAft>
              <a:buClr>
                <a:srgbClr val="FFFFFF"/>
              </a:buClr>
              <a:buSzPts val="12000"/>
              <a:buFont typeface="Proxima Nova Extrabold"/>
              <a:buNone/>
              <a:defRPr b="0" i="0" sz="120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
        <p:nvSpPr>
          <p:cNvPr id="134" name="Google Shape;134;p33"/>
          <p:cNvSpPr txBox="1"/>
          <p:nvPr>
            <p:ph idx="1" type="body"/>
          </p:nvPr>
        </p:nvSpPr>
        <p:spPr>
          <a:xfrm>
            <a:off x="2045827" y="10101041"/>
            <a:ext cx="20292300" cy="1204500"/>
          </a:xfrm>
          <a:prstGeom prst="rect">
            <a:avLst/>
          </a:prstGeom>
          <a:noFill/>
          <a:ln>
            <a:noFill/>
          </a:ln>
        </p:spPr>
        <p:txBody>
          <a:bodyPr anchorCtr="0" anchor="ctr" bIns="50800" lIns="50800" spcFirstLastPara="1" rIns="50800" wrap="square" tIns="50800">
            <a:noAutofit/>
          </a:bodyPr>
          <a:lstStyle>
            <a:lvl1pPr indent="-228600" lvl="0" marL="457200" marR="0" rtl="0" algn="ctr">
              <a:lnSpc>
                <a:spcPct val="80000"/>
              </a:lnSpc>
              <a:spcBef>
                <a:spcPts val="0"/>
              </a:spcBef>
              <a:spcAft>
                <a:spcPts val="0"/>
              </a:spcAft>
              <a:buClr>
                <a:srgbClr val="00C8FF"/>
              </a:buClr>
              <a:buSzPts val="4800"/>
              <a:buFont typeface="Proxima Nova"/>
              <a:buNone/>
              <a:defRPr b="0" i="0" sz="4800" u="none" cap="none" strike="noStrike">
                <a:solidFill>
                  <a:srgbClr val="00C8FF"/>
                </a:solidFill>
                <a:latin typeface="Proxima Nova"/>
                <a:ea typeface="Proxima Nova"/>
                <a:cs typeface="Proxima Nova"/>
                <a:sym typeface="Proxima Nova"/>
              </a:defRPr>
            </a:lvl1pPr>
            <a:lvl2pPr indent="-228600" lvl="1" marL="914400" marR="0" rtl="0" algn="ctr">
              <a:lnSpc>
                <a:spcPct val="80000"/>
              </a:lnSpc>
              <a:spcBef>
                <a:spcPts val="0"/>
              </a:spcBef>
              <a:spcAft>
                <a:spcPts val="0"/>
              </a:spcAft>
              <a:buClr>
                <a:srgbClr val="00C8FF"/>
              </a:buClr>
              <a:buSzPts val="4800"/>
              <a:buFont typeface="Proxima Nova"/>
              <a:buNone/>
              <a:defRPr b="0" i="0" sz="4800" u="none" cap="none" strike="noStrike">
                <a:solidFill>
                  <a:srgbClr val="00C8FF"/>
                </a:solidFill>
                <a:latin typeface="Proxima Nova"/>
                <a:ea typeface="Proxima Nova"/>
                <a:cs typeface="Proxima Nova"/>
                <a:sym typeface="Proxima Nova"/>
              </a:defRPr>
            </a:lvl2pPr>
            <a:lvl3pPr indent="-228600" lvl="2" marL="1371600" marR="0" rtl="0" algn="ctr">
              <a:lnSpc>
                <a:spcPct val="80000"/>
              </a:lnSpc>
              <a:spcBef>
                <a:spcPts val="0"/>
              </a:spcBef>
              <a:spcAft>
                <a:spcPts val="0"/>
              </a:spcAft>
              <a:buClr>
                <a:srgbClr val="00C8FF"/>
              </a:buClr>
              <a:buSzPts val="4800"/>
              <a:buFont typeface="Proxima Nova"/>
              <a:buNone/>
              <a:defRPr b="0" i="0" sz="4800" u="none" cap="none" strike="noStrike">
                <a:solidFill>
                  <a:srgbClr val="00C8FF"/>
                </a:solidFill>
                <a:latin typeface="Proxima Nova"/>
                <a:ea typeface="Proxima Nova"/>
                <a:cs typeface="Proxima Nova"/>
                <a:sym typeface="Proxima Nova"/>
              </a:defRPr>
            </a:lvl3pPr>
            <a:lvl4pPr indent="-228600" lvl="3" marL="1828800" marR="0" rtl="0" algn="ctr">
              <a:lnSpc>
                <a:spcPct val="80000"/>
              </a:lnSpc>
              <a:spcBef>
                <a:spcPts val="0"/>
              </a:spcBef>
              <a:spcAft>
                <a:spcPts val="0"/>
              </a:spcAft>
              <a:buClr>
                <a:srgbClr val="00C8FF"/>
              </a:buClr>
              <a:buSzPts val="4800"/>
              <a:buFont typeface="Proxima Nova"/>
              <a:buNone/>
              <a:defRPr b="0" i="0" sz="4800" u="none" cap="none" strike="noStrike">
                <a:solidFill>
                  <a:srgbClr val="00C8FF"/>
                </a:solidFill>
                <a:latin typeface="Proxima Nova"/>
                <a:ea typeface="Proxima Nova"/>
                <a:cs typeface="Proxima Nova"/>
                <a:sym typeface="Proxima Nova"/>
              </a:defRPr>
            </a:lvl4pPr>
            <a:lvl5pPr indent="-228600" lvl="4" marL="2286000" marR="0" rtl="0" algn="ctr">
              <a:lnSpc>
                <a:spcPct val="80000"/>
              </a:lnSpc>
              <a:spcBef>
                <a:spcPts val="0"/>
              </a:spcBef>
              <a:spcAft>
                <a:spcPts val="0"/>
              </a:spcAft>
              <a:buClr>
                <a:srgbClr val="00C8FF"/>
              </a:buClr>
              <a:buSzPts val="4800"/>
              <a:buFont typeface="Proxima Nova"/>
              <a:buNone/>
              <a:defRPr b="0" i="0" sz="4800" u="none" cap="none" strike="noStrike">
                <a:solidFill>
                  <a:srgbClr val="00C8FF"/>
                </a:solidFill>
                <a:latin typeface="Proxima Nova"/>
                <a:ea typeface="Proxima Nova"/>
                <a:cs typeface="Proxima Nova"/>
                <a:sym typeface="Proxima Nova"/>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Índice" showMasterSp="0">
  <p:cSld name="Índice">
    <p:bg>
      <p:bgPr>
        <a:solidFill>
          <a:srgbClr val="4E7DFF"/>
        </a:solidFill>
      </p:bgPr>
    </p:bg>
    <p:spTree>
      <p:nvGrpSpPr>
        <p:cNvPr id="135" name="Shape 135"/>
        <p:cNvGrpSpPr/>
        <p:nvPr/>
      </p:nvGrpSpPr>
      <p:grpSpPr>
        <a:xfrm>
          <a:off x="0" y="0"/>
          <a:ext cx="0" cy="0"/>
          <a:chOff x="0" y="0"/>
          <a:chExt cx="0" cy="0"/>
        </a:xfrm>
      </p:grpSpPr>
      <p:sp>
        <p:nvSpPr>
          <p:cNvPr id="136" name="Google Shape;136;p34"/>
          <p:cNvSpPr/>
          <p:nvPr/>
        </p:nvSpPr>
        <p:spPr>
          <a:xfrm>
            <a:off x="2031388" y="3238544"/>
            <a:ext cx="261600" cy="261600"/>
          </a:xfrm>
          <a:prstGeom prst="ellipse">
            <a:avLst/>
          </a:prstGeom>
          <a:solidFill>
            <a:srgbClr val="533E7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7" name="Google Shape;137;p34"/>
          <p:cNvSpPr txBox="1"/>
          <p:nvPr>
            <p:ph type="title"/>
          </p:nvPr>
        </p:nvSpPr>
        <p:spPr>
          <a:xfrm>
            <a:off x="1930400" y="1337742"/>
            <a:ext cx="20343000" cy="1992600"/>
          </a:xfrm>
          <a:prstGeom prst="rect">
            <a:avLst/>
          </a:prstGeom>
          <a:noFill/>
          <a:ln>
            <a:noFill/>
          </a:ln>
        </p:spPr>
        <p:txBody>
          <a:bodyPr anchorCtr="0" anchor="ctr" bIns="50800" lIns="50800" spcFirstLastPara="1" rIns="50800" wrap="square" tIns="50800">
            <a:noAutofit/>
          </a:bodyPr>
          <a:lstStyle>
            <a:lvl1pPr lvl="0" marR="0" rtl="0" algn="l">
              <a:lnSpc>
                <a:spcPct val="80000"/>
              </a:lnSpc>
              <a:spcBef>
                <a:spcPts val="0"/>
              </a:spcBef>
              <a:spcAft>
                <a:spcPts val="0"/>
              </a:spcAft>
              <a:buClr>
                <a:srgbClr val="533E7F"/>
              </a:buClr>
              <a:buSzPts val="8000"/>
              <a:buFont typeface="Proxima Nova Extrabold"/>
              <a:buNone/>
              <a:defRPr b="0" i="0" sz="8000" u="none" cap="none" strike="noStrike">
                <a:solidFill>
                  <a:srgbClr val="533E7F"/>
                </a:solidFill>
                <a:latin typeface="Proxima Nova Extrabold"/>
                <a:ea typeface="Proxima Nova Extrabold"/>
                <a:cs typeface="Proxima Nova Extrabold"/>
                <a:sym typeface="Proxima Nova Extrabold"/>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
        <p:nvSpPr>
          <p:cNvPr id="138" name="Google Shape;138;p34"/>
          <p:cNvSpPr txBox="1"/>
          <p:nvPr>
            <p:ph idx="1" type="body"/>
          </p:nvPr>
        </p:nvSpPr>
        <p:spPr>
          <a:xfrm>
            <a:off x="1981199" y="3758462"/>
            <a:ext cx="20343000" cy="7962900"/>
          </a:xfrm>
          <a:prstGeom prst="rect">
            <a:avLst/>
          </a:prstGeom>
          <a:noFill/>
          <a:ln>
            <a:noFill/>
          </a:ln>
        </p:spPr>
        <p:txBody>
          <a:bodyPr anchorCtr="0" anchor="t" bIns="50800" lIns="50800" spcFirstLastPara="1" rIns="50800" wrap="square" tIns="50800">
            <a:noAutofit/>
          </a:bodyPr>
          <a:lstStyle>
            <a:lvl1pPr indent="-530225" lvl="0" marL="457200" marR="0" rtl="0" algn="l">
              <a:lnSpc>
                <a:spcPct val="180000"/>
              </a:lnSpc>
              <a:spcBef>
                <a:spcPts val="0"/>
              </a:spcBef>
              <a:spcAft>
                <a:spcPts val="0"/>
              </a:spcAft>
              <a:buClr>
                <a:srgbClr val="FFFFFF"/>
              </a:buClr>
              <a:buSzPts val="4750"/>
              <a:buFont typeface="Proxima Nova"/>
              <a:buChar char="○"/>
              <a:defRPr b="0" i="0" sz="3800" u="none" cap="none" strike="noStrike">
                <a:solidFill>
                  <a:srgbClr val="FFFFFF"/>
                </a:solidFill>
                <a:latin typeface="Proxima Nova"/>
                <a:ea typeface="Proxima Nova"/>
                <a:cs typeface="Proxima Nova"/>
                <a:sym typeface="Proxima Nova"/>
              </a:defRPr>
            </a:lvl1pPr>
            <a:lvl2pPr indent="-498475" lvl="1" marL="914400" marR="0" rtl="0" algn="l">
              <a:lnSpc>
                <a:spcPct val="180000"/>
              </a:lnSpc>
              <a:spcBef>
                <a:spcPts val="0"/>
              </a:spcBef>
              <a:spcAft>
                <a:spcPts val="0"/>
              </a:spcAft>
              <a:buClr>
                <a:srgbClr val="FFFFFF"/>
              </a:buClr>
              <a:buSzPts val="4250"/>
              <a:buFont typeface="Proxima Nova"/>
              <a:buChar char="•"/>
              <a:defRPr b="0" i="0" sz="3400" u="none" cap="none" strike="noStrike">
                <a:solidFill>
                  <a:srgbClr val="FFFFFF"/>
                </a:solidFill>
                <a:latin typeface="Proxima Nova"/>
                <a:ea typeface="Proxima Nova"/>
                <a:cs typeface="Proxima Nova"/>
                <a:sym typeface="Proxima Nova"/>
              </a:defRPr>
            </a:lvl2pPr>
            <a:lvl3pPr indent="-498475" lvl="2" marL="1371600" marR="0" rtl="0" algn="l">
              <a:lnSpc>
                <a:spcPct val="180000"/>
              </a:lnSpc>
              <a:spcBef>
                <a:spcPts val="0"/>
              </a:spcBef>
              <a:spcAft>
                <a:spcPts val="0"/>
              </a:spcAft>
              <a:buClr>
                <a:srgbClr val="FFFFFF"/>
              </a:buClr>
              <a:buSzPts val="4250"/>
              <a:buFont typeface="Proxima Nova"/>
              <a:buChar char="•"/>
              <a:defRPr b="0" i="0" sz="3400" u="none" cap="none" strike="noStrike">
                <a:solidFill>
                  <a:srgbClr val="FFFFFF"/>
                </a:solidFill>
                <a:latin typeface="Proxima Nova"/>
                <a:ea typeface="Proxima Nova"/>
                <a:cs typeface="Proxima Nova"/>
                <a:sym typeface="Proxima Nova"/>
              </a:defRPr>
            </a:lvl3pPr>
            <a:lvl4pPr indent="-498475" lvl="3" marL="1828800" marR="0" rtl="0" algn="l">
              <a:lnSpc>
                <a:spcPct val="180000"/>
              </a:lnSpc>
              <a:spcBef>
                <a:spcPts val="0"/>
              </a:spcBef>
              <a:spcAft>
                <a:spcPts val="0"/>
              </a:spcAft>
              <a:buClr>
                <a:srgbClr val="FFFFFF"/>
              </a:buClr>
              <a:buSzPts val="4250"/>
              <a:buFont typeface="Proxima Nova"/>
              <a:buChar char="•"/>
              <a:defRPr b="0" i="0" sz="3400" u="none" cap="none" strike="noStrike">
                <a:solidFill>
                  <a:srgbClr val="FFFFFF"/>
                </a:solidFill>
                <a:latin typeface="Proxima Nova"/>
                <a:ea typeface="Proxima Nova"/>
                <a:cs typeface="Proxima Nova"/>
                <a:sym typeface="Proxima Nova"/>
              </a:defRPr>
            </a:lvl4pPr>
            <a:lvl5pPr indent="-498475" lvl="4" marL="2286000" marR="0" rtl="0" algn="l">
              <a:lnSpc>
                <a:spcPct val="180000"/>
              </a:lnSpc>
              <a:spcBef>
                <a:spcPts val="0"/>
              </a:spcBef>
              <a:spcAft>
                <a:spcPts val="0"/>
              </a:spcAft>
              <a:buClr>
                <a:srgbClr val="FFFFFF"/>
              </a:buClr>
              <a:buSzPts val="4250"/>
              <a:buFont typeface="Proxima Nova"/>
              <a:buChar char="•"/>
              <a:defRPr b="0" i="0" sz="3400" u="none" cap="none" strike="noStrike">
                <a:solidFill>
                  <a:srgbClr val="FFFFFF"/>
                </a:solidFill>
                <a:latin typeface="Proxima Nova"/>
                <a:ea typeface="Proxima Nova"/>
                <a:cs typeface="Proxima Nova"/>
                <a:sym typeface="Proxima Nova"/>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bertura da Seção" showMasterSp="0">
  <p:cSld name="Abertura da Seção">
    <p:bg>
      <p:bgPr>
        <a:solidFill>
          <a:srgbClr val="00C8FF"/>
        </a:solidFill>
      </p:bgPr>
    </p:bg>
    <p:spTree>
      <p:nvGrpSpPr>
        <p:cNvPr id="139" name="Shape 139"/>
        <p:cNvGrpSpPr/>
        <p:nvPr/>
      </p:nvGrpSpPr>
      <p:grpSpPr>
        <a:xfrm>
          <a:off x="0" y="0"/>
          <a:ext cx="0" cy="0"/>
          <a:chOff x="0" y="0"/>
          <a:chExt cx="0" cy="0"/>
        </a:xfrm>
      </p:grpSpPr>
      <p:pic>
        <p:nvPicPr>
          <p:cNvPr descr="Imagem" id="140" name="Google Shape;140;p35"/>
          <p:cNvPicPr preferRelativeResize="0"/>
          <p:nvPr/>
        </p:nvPicPr>
        <p:blipFill rotWithShape="1">
          <a:blip r:embed="rId2">
            <a:alphaModFix/>
          </a:blip>
          <a:srcRect b="0" l="0" r="0" t="0"/>
          <a:stretch/>
        </p:blipFill>
        <p:spPr>
          <a:xfrm>
            <a:off x="14827547" y="-2032532"/>
            <a:ext cx="9939326" cy="8140573"/>
          </a:xfrm>
          <a:prstGeom prst="rect">
            <a:avLst/>
          </a:prstGeom>
          <a:noFill/>
          <a:ln>
            <a:noFill/>
          </a:ln>
        </p:spPr>
      </p:pic>
      <p:sp>
        <p:nvSpPr>
          <p:cNvPr id="141" name="Google Shape;141;p35"/>
          <p:cNvSpPr txBox="1"/>
          <p:nvPr>
            <p:ph type="title"/>
          </p:nvPr>
        </p:nvSpPr>
        <p:spPr>
          <a:xfrm>
            <a:off x="1930399" y="5622641"/>
            <a:ext cx="20394000" cy="2470800"/>
          </a:xfrm>
          <a:prstGeom prst="rect">
            <a:avLst/>
          </a:prstGeom>
          <a:noFill/>
          <a:ln>
            <a:noFill/>
          </a:ln>
        </p:spPr>
        <p:txBody>
          <a:bodyPr anchorCtr="0" anchor="ctr" bIns="50800" lIns="50800" spcFirstLastPara="1" rIns="50800" wrap="square" tIns="50800">
            <a:noAutofit/>
          </a:bodyPr>
          <a:lstStyle>
            <a:lvl1pPr lvl="0" marR="0" rtl="0" algn="l">
              <a:lnSpc>
                <a:spcPct val="80000"/>
              </a:lnSpc>
              <a:spcBef>
                <a:spcPts val="0"/>
              </a:spcBef>
              <a:spcAft>
                <a:spcPts val="0"/>
              </a:spcAft>
              <a:buClr>
                <a:srgbClr val="FFFFFF"/>
              </a:buClr>
              <a:buSzPts val="8000"/>
              <a:buFont typeface="Proxima Nova Extrabold"/>
              <a:buNone/>
              <a:defRPr b="0" i="0" sz="80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
        <p:nvSpPr>
          <p:cNvPr id="142" name="Google Shape;142;p35"/>
          <p:cNvSpPr txBox="1"/>
          <p:nvPr>
            <p:ph idx="1" type="body"/>
          </p:nvPr>
        </p:nvSpPr>
        <p:spPr>
          <a:xfrm>
            <a:off x="1961753" y="9052455"/>
            <a:ext cx="20367000" cy="1257600"/>
          </a:xfrm>
          <a:prstGeom prst="rect">
            <a:avLst/>
          </a:prstGeom>
          <a:noFill/>
          <a:ln>
            <a:noFill/>
          </a:ln>
        </p:spPr>
        <p:txBody>
          <a:bodyPr anchorCtr="0" anchor="ctr" bIns="50800" lIns="50800" spcFirstLastPara="1" rIns="50800" wrap="square" tIns="50800">
            <a:noAutofit/>
          </a:bodyPr>
          <a:lstStyle>
            <a:lvl1pPr indent="-228600" lvl="0" marL="457200" marR="0" rtl="0" algn="l">
              <a:lnSpc>
                <a:spcPct val="80000"/>
              </a:lnSpc>
              <a:spcBef>
                <a:spcPts val="0"/>
              </a:spcBef>
              <a:spcAft>
                <a:spcPts val="0"/>
              </a:spcAft>
              <a:buClr>
                <a:srgbClr val="533E7F"/>
              </a:buClr>
              <a:buSzPts val="4800"/>
              <a:buFont typeface="Proxima Nova"/>
              <a:buNone/>
              <a:defRPr b="0" i="0" sz="4800" u="none" cap="none" strike="noStrike">
                <a:solidFill>
                  <a:srgbClr val="533E7F"/>
                </a:solidFill>
                <a:latin typeface="Proxima Nova"/>
                <a:ea typeface="Proxima Nova"/>
                <a:cs typeface="Proxima Nova"/>
                <a:sym typeface="Proxima Nova"/>
              </a:defRPr>
            </a:lvl1pPr>
            <a:lvl2pPr indent="-228600" lvl="1" marL="914400" marR="0" rtl="0" algn="l">
              <a:lnSpc>
                <a:spcPct val="80000"/>
              </a:lnSpc>
              <a:spcBef>
                <a:spcPts val="0"/>
              </a:spcBef>
              <a:spcAft>
                <a:spcPts val="0"/>
              </a:spcAft>
              <a:buClr>
                <a:srgbClr val="533E7F"/>
              </a:buClr>
              <a:buSzPts val="4800"/>
              <a:buFont typeface="Proxima Nova"/>
              <a:buNone/>
              <a:defRPr b="0" i="0" sz="4800" u="none" cap="none" strike="noStrike">
                <a:solidFill>
                  <a:srgbClr val="533E7F"/>
                </a:solidFill>
                <a:latin typeface="Proxima Nova"/>
                <a:ea typeface="Proxima Nova"/>
                <a:cs typeface="Proxima Nova"/>
                <a:sym typeface="Proxima Nova"/>
              </a:defRPr>
            </a:lvl2pPr>
            <a:lvl3pPr indent="-228600" lvl="2" marL="1371600" marR="0" rtl="0" algn="l">
              <a:lnSpc>
                <a:spcPct val="80000"/>
              </a:lnSpc>
              <a:spcBef>
                <a:spcPts val="0"/>
              </a:spcBef>
              <a:spcAft>
                <a:spcPts val="0"/>
              </a:spcAft>
              <a:buClr>
                <a:srgbClr val="533E7F"/>
              </a:buClr>
              <a:buSzPts val="4800"/>
              <a:buFont typeface="Proxima Nova"/>
              <a:buNone/>
              <a:defRPr b="0" i="0" sz="4800" u="none" cap="none" strike="noStrike">
                <a:solidFill>
                  <a:srgbClr val="533E7F"/>
                </a:solidFill>
                <a:latin typeface="Proxima Nova"/>
                <a:ea typeface="Proxima Nova"/>
                <a:cs typeface="Proxima Nova"/>
                <a:sym typeface="Proxima Nova"/>
              </a:defRPr>
            </a:lvl3pPr>
            <a:lvl4pPr indent="-228600" lvl="3" marL="1828800" marR="0" rtl="0" algn="l">
              <a:lnSpc>
                <a:spcPct val="80000"/>
              </a:lnSpc>
              <a:spcBef>
                <a:spcPts val="0"/>
              </a:spcBef>
              <a:spcAft>
                <a:spcPts val="0"/>
              </a:spcAft>
              <a:buClr>
                <a:srgbClr val="533E7F"/>
              </a:buClr>
              <a:buSzPts val="4800"/>
              <a:buFont typeface="Proxima Nova"/>
              <a:buNone/>
              <a:defRPr b="0" i="0" sz="4800" u="none" cap="none" strike="noStrike">
                <a:solidFill>
                  <a:srgbClr val="533E7F"/>
                </a:solidFill>
                <a:latin typeface="Proxima Nova"/>
                <a:ea typeface="Proxima Nova"/>
                <a:cs typeface="Proxima Nova"/>
                <a:sym typeface="Proxima Nova"/>
              </a:defRPr>
            </a:lvl4pPr>
            <a:lvl5pPr indent="-228600" lvl="4" marL="2286000" marR="0" rtl="0" algn="l">
              <a:lnSpc>
                <a:spcPct val="80000"/>
              </a:lnSpc>
              <a:spcBef>
                <a:spcPts val="0"/>
              </a:spcBef>
              <a:spcAft>
                <a:spcPts val="0"/>
              </a:spcAft>
              <a:buClr>
                <a:srgbClr val="533E7F"/>
              </a:buClr>
              <a:buSzPts val="4800"/>
              <a:buFont typeface="Proxima Nova"/>
              <a:buNone/>
              <a:defRPr b="0" i="0" sz="4800" u="none" cap="none" strike="noStrike">
                <a:solidFill>
                  <a:srgbClr val="533E7F"/>
                </a:solidFill>
                <a:latin typeface="Proxima Nova"/>
                <a:ea typeface="Proxima Nova"/>
                <a:cs typeface="Proxima Nova"/>
                <a:sym typeface="Proxima Nova"/>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bertura da Subseção" showMasterSp="0">
  <p:cSld name="Abertura da Subseção">
    <p:bg>
      <p:bgPr>
        <a:solidFill>
          <a:srgbClr val="FFFFFF"/>
        </a:solidFill>
      </p:bgPr>
    </p:bg>
    <p:spTree>
      <p:nvGrpSpPr>
        <p:cNvPr id="143" name="Shape 143"/>
        <p:cNvGrpSpPr/>
        <p:nvPr/>
      </p:nvGrpSpPr>
      <p:grpSpPr>
        <a:xfrm>
          <a:off x="0" y="0"/>
          <a:ext cx="0" cy="0"/>
          <a:chOff x="0" y="0"/>
          <a:chExt cx="0" cy="0"/>
        </a:xfrm>
      </p:grpSpPr>
      <p:sp>
        <p:nvSpPr>
          <p:cNvPr id="144" name="Google Shape;144;p36"/>
          <p:cNvSpPr txBox="1"/>
          <p:nvPr>
            <p:ph idx="1" type="body"/>
          </p:nvPr>
        </p:nvSpPr>
        <p:spPr>
          <a:xfrm>
            <a:off x="2007727" y="3196913"/>
            <a:ext cx="20394000" cy="1650300"/>
          </a:xfrm>
          <a:prstGeom prst="rect">
            <a:avLst/>
          </a:prstGeom>
          <a:noFill/>
          <a:ln>
            <a:noFill/>
          </a:ln>
        </p:spPr>
        <p:txBody>
          <a:bodyPr anchorCtr="0" anchor="ctr" bIns="0" lIns="0" spcFirstLastPara="1" rIns="0" wrap="square" tIns="0">
            <a:noAutofit/>
          </a:bodyPr>
          <a:lstStyle>
            <a:lvl1pPr indent="-228600" lvl="0" marL="457200" marR="0" rtl="0" algn="l">
              <a:lnSpc>
                <a:spcPct val="80000"/>
              </a:lnSpc>
              <a:spcBef>
                <a:spcPts val="0"/>
              </a:spcBef>
              <a:spcAft>
                <a:spcPts val="0"/>
              </a:spcAft>
              <a:buClr>
                <a:srgbClr val="00C8FF"/>
              </a:buClr>
              <a:buSzPts val="6000"/>
              <a:buFont typeface="Proxima Nova Extrabold"/>
              <a:buNone/>
              <a:defRPr b="0" i="0" sz="6000" u="none" cap="none" strike="noStrike">
                <a:solidFill>
                  <a:srgbClr val="00C8FF"/>
                </a:solidFill>
                <a:latin typeface="Proxima Nova Extrabold"/>
                <a:ea typeface="Proxima Nova Extrabold"/>
                <a:cs typeface="Proxima Nova Extrabold"/>
                <a:sym typeface="Proxima Nova Extrabold"/>
              </a:defRPr>
            </a:lvl1pPr>
            <a:lvl2pPr indent="-228600" lvl="1" marL="914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2pPr>
            <a:lvl3pPr indent="-228600" lvl="2" marL="1371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3pPr>
            <a:lvl4pPr indent="-228600" lvl="3" marL="1828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4pPr>
            <a:lvl5pPr indent="-228600" lvl="4" marL="22860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pic>
        <p:nvPicPr>
          <p:cNvPr descr="Imagem" id="145" name="Google Shape;145;p36"/>
          <p:cNvPicPr preferRelativeResize="0"/>
          <p:nvPr/>
        </p:nvPicPr>
        <p:blipFill rotWithShape="1">
          <a:blip r:embed="rId2">
            <a:alphaModFix/>
          </a:blip>
          <a:srcRect b="0" l="0" r="0" t="0"/>
          <a:stretch/>
        </p:blipFill>
        <p:spPr>
          <a:xfrm>
            <a:off x="9553617" y="10289033"/>
            <a:ext cx="15165835" cy="4889667"/>
          </a:xfrm>
          <a:prstGeom prst="rect">
            <a:avLst/>
          </a:prstGeom>
          <a:noFill/>
          <a:ln>
            <a:noFill/>
          </a:ln>
        </p:spPr>
      </p:pic>
      <p:sp>
        <p:nvSpPr>
          <p:cNvPr id="146" name="Google Shape;146;p36"/>
          <p:cNvSpPr txBox="1"/>
          <p:nvPr>
            <p:ph type="title"/>
          </p:nvPr>
        </p:nvSpPr>
        <p:spPr>
          <a:xfrm>
            <a:off x="1930399" y="5628934"/>
            <a:ext cx="20394000" cy="2458200"/>
          </a:xfrm>
          <a:prstGeom prst="rect">
            <a:avLst/>
          </a:prstGeom>
          <a:noFill/>
          <a:ln>
            <a:noFill/>
          </a:ln>
        </p:spPr>
        <p:txBody>
          <a:bodyPr anchorCtr="0" anchor="ctr" bIns="50800" lIns="50800" spcFirstLastPara="1" rIns="50800" wrap="square" tIns="50800">
            <a:noAutofit/>
          </a:bodyPr>
          <a:lstStyle>
            <a:lvl1pPr lvl="0" marR="0" rtl="0" algn="l">
              <a:lnSpc>
                <a:spcPct val="80000"/>
              </a:lnSpc>
              <a:spcBef>
                <a:spcPts val="0"/>
              </a:spcBef>
              <a:spcAft>
                <a:spcPts val="0"/>
              </a:spcAft>
              <a:buClr>
                <a:srgbClr val="533E7F"/>
              </a:buClr>
              <a:buSzPts val="8000"/>
              <a:buFont typeface="Proxima Nova Extrabold"/>
              <a:buNone/>
              <a:defRPr b="0" i="0" sz="8000" u="none" cap="none" strike="noStrike">
                <a:solidFill>
                  <a:srgbClr val="533E7F"/>
                </a:solidFill>
                <a:latin typeface="Proxima Nova Extrabold"/>
                <a:ea typeface="Proxima Nova Extrabold"/>
                <a:cs typeface="Proxima Nova Extrabold"/>
                <a:sym typeface="Proxima Nova Extrabold"/>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
        <p:nvSpPr>
          <p:cNvPr id="147" name="Google Shape;147;p36"/>
          <p:cNvSpPr txBox="1"/>
          <p:nvPr>
            <p:ph idx="2" type="body"/>
          </p:nvPr>
        </p:nvSpPr>
        <p:spPr>
          <a:xfrm>
            <a:off x="1955800" y="9073852"/>
            <a:ext cx="20394000" cy="1246500"/>
          </a:xfrm>
          <a:prstGeom prst="rect">
            <a:avLst/>
          </a:prstGeom>
          <a:noFill/>
          <a:ln>
            <a:noFill/>
          </a:ln>
        </p:spPr>
        <p:txBody>
          <a:bodyPr anchorCtr="0" anchor="ctr" bIns="50800" lIns="50800" spcFirstLastPara="1" rIns="50800" wrap="square" tIns="50800">
            <a:noAutofit/>
          </a:bodyPr>
          <a:lstStyle>
            <a:lvl1pPr indent="-228600" lvl="0" marL="457200" marR="0" rtl="0" algn="l">
              <a:lnSpc>
                <a:spcPct val="80000"/>
              </a:lnSpc>
              <a:spcBef>
                <a:spcPts val="0"/>
              </a:spcBef>
              <a:spcAft>
                <a:spcPts val="0"/>
              </a:spcAft>
              <a:buClr>
                <a:srgbClr val="533E7F"/>
              </a:buClr>
              <a:buSzPts val="4800"/>
              <a:buFont typeface="Proxima Nova"/>
              <a:buNone/>
              <a:defRPr b="0" i="0" sz="4800" u="none" cap="none" strike="noStrike">
                <a:solidFill>
                  <a:srgbClr val="533E7F"/>
                </a:solidFill>
                <a:latin typeface="Proxima Nova"/>
                <a:ea typeface="Proxima Nova"/>
                <a:cs typeface="Proxima Nova"/>
                <a:sym typeface="Proxima Nova"/>
              </a:defRPr>
            </a:lvl1pPr>
            <a:lvl2pPr indent="-228600" lvl="1" marL="914400" marR="0" rtl="0" algn="l">
              <a:lnSpc>
                <a:spcPct val="80000"/>
              </a:lnSpc>
              <a:spcBef>
                <a:spcPts val="0"/>
              </a:spcBef>
              <a:spcAft>
                <a:spcPts val="0"/>
              </a:spcAft>
              <a:buClr>
                <a:srgbClr val="533E7F"/>
              </a:buClr>
              <a:buSzPts val="4800"/>
              <a:buFont typeface="Proxima Nova"/>
              <a:buNone/>
              <a:defRPr b="0" i="0" sz="4800" u="none" cap="none" strike="noStrike">
                <a:solidFill>
                  <a:srgbClr val="533E7F"/>
                </a:solidFill>
                <a:latin typeface="Proxima Nova"/>
                <a:ea typeface="Proxima Nova"/>
                <a:cs typeface="Proxima Nova"/>
                <a:sym typeface="Proxima Nova"/>
              </a:defRPr>
            </a:lvl2pPr>
            <a:lvl3pPr indent="-228600" lvl="2" marL="1371600" marR="0" rtl="0" algn="l">
              <a:lnSpc>
                <a:spcPct val="80000"/>
              </a:lnSpc>
              <a:spcBef>
                <a:spcPts val="0"/>
              </a:spcBef>
              <a:spcAft>
                <a:spcPts val="0"/>
              </a:spcAft>
              <a:buClr>
                <a:srgbClr val="533E7F"/>
              </a:buClr>
              <a:buSzPts val="4800"/>
              <a:buFont typeface="Proxima Nova"/>
              <a:buNone/>
              <a:defRPr b="0" i="0" sz="4800" u="none" cap="none" strike="noStrike">
                <a:solidFill>
                  <a:srgbClr val="533E7F"/>
                </a:solidFill>
                <a:latin typeface="Proxima Nova"/>
                <a:ea typeface="Proxima Nova"/>
                <a:cs typeface="Proxima Nova"/>
                <a:sym typeface="Proxima Nova"/>
              </a:defRPr>
            </a:lvl3pPr>
            <a:lvl4pPr indent="-228600" lvl="3" marL="1828800" marR="0" rtl="0" algn="l">
              <a:lnSpc>
                <a:spcPct val="80000"/>
              </a:lnSpc>
              <a:spcBef>
                <a:spcPts val="0"/>
              </a:spcBef>
              <a:spcAft>
                <a:spcPts val="0"/>
              </a:spcAft>
              <a:buClr>
                <a:srgbClr val="533E7F"/>
              </a:buClr>
              <a:buSzPts val="4800"/>
              <a:buFont typeface="Proxima Nova"/>
              <a:buNone/>
              <a:defRPr b="0" i="0" sz="4800" u="none" cap="none" strike="noStrike">
                <a:solidFill>
                  <a:srgbClr val="533E7F"/>
                </a:solidFill>
                <a:latin typeface="Proxima Nova"/>
                <a:ea typeface="Proxima Nova"/>
                <a:cs typeface="Proxima Nova"/>
                <a:sym typeface="Proxima Nova"/>
              </a:defRPr>
            </a:lvl4pPr>
            <a:lvl5pPr indent="-228600" lvl="4" marL="2286000" marR="0" rtl="0" algn="l">
              <a:lnSpc>
                <a:spcPct val="80000"/>
              </a:lnSpc>
              <a:spcBef>
                <a:spcPts val="0"/>
              </a:spcBef>
              <a:spcAft>
                <a:spcPts val="0"/>
              </a:spcAft>
              <a:buClr>
                <a:srgbClr val="533E7F"/>
              </a:buClr>
              <a:buSzPts val="4800"/>
              <a:buFont typeface="Proxima Nova"/>
              <a:buNone/>
              <a:defRPr b="0" i="0" sz="4800" u="none" cap="none" strike="noStrike">
                <a:solidFill>
                  <a:srgbClr val="533E7F"/>
                </a:solidFill>
                <a:latin typeface="Proxima Nova"/>
                <a:ea typeface="Proxima Nova"/>
                <a:cs typeface="Proxima Nova"/>
                <a:sym typeface="Proxima Nova"/>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údo" showMasterSp="0">
  <p:cSld name="Conteúdo">
    <p:bg>
      <p:bgPr>
        <a:solidFill>
          <a:srgbClr val="FFFFFF"/>
        </a:solidFill>
      </p:bgPr>
    </p:bg>
    <p:spTree>
      <p:nvGrpSpPr>
        <p:cNvPr id="148" name="Shape 148"/>
        <p:cNvGrpSpPr/>
        <p:nvPr/>
      </p:nvGrpSpPr>
      <p:grpSpPr>
        <a:xfrm>
          <a:off x="0" y="0"/>
          <a:ext cx="0" cy="0"/>
          <a:chOff x="0" y="0"/>
          <a:chExt cx="0" cy="0"/>
        </a:xfrm>
      </p:grpSpPr>
      <p:sp>
        <p:nvSpPr>
          <p:cNvPr id="149" name="Google Shape;149;p37"/>
          <p:cNvSpPr/>
          <p:nvPr/>
        </p:nvSpPr>
        <p:spPr>
          <a:xfrm>
            <a:off x="2031388" y="3238544"/>
            <a:ext cx="261600" cy="261600"/>
          </a:xfrm>
          <a:prstGeom prst="ellipse">
            <a:avLst/>
          </a:prstGeom>
          <a:solidFill>
            <a:srgbClr val="4E7D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4E7DFF"/>
              </a:buClr>
              <a:buSzPts val="3200"/>
              <a:buFont typeface="Helvetica Neue"/>
              <a:buNone/>
            </a:pPr>
            <a:r>
              <a:t/>
            </a:r>
            <a:endParaRPr b="0" i="0" sz="3200" u="none" cap="none" strike="noStrike">
              <a:solidFill>
                <a:srgbClr val="4E7DFF"/>
              </a:solidFill>
              <a:latin typeface="Helvetica Neue"/>
              <a:ea typeface="Helvetica Neue"/>
              <a:cs typeface="Helvetica Neue"/>
              <a:sym typeface="Helvetica Neue"/>
            </a:endParaRPr>
          </a:p>
        </p:txBody>
      </p:sp>
      <p:sp>
        <p:nvSpPr>
          <p:cNvPr id="150" name="Google Shape;150;p37"/>
          <p:cNvSpPr txBox="1"/>
          <p:nvPr>
            <p:ph type="title"/>
          </p:nvPr>
        </p:nvSpPr>
        <p:spPr>
          <a:xfrm>
            <a:off x="1924049" y="1286274"/>
            <a:ext cx="20394000" cy="2095500"/>
          </a:xfrm>
          <a:prstGeom prst="rect">
            <a:avLst/>
          </a:prstGeom>
          <a:noFill/>
          <a:ln>
            <a:noFill/>
          </a:ln>
        </p:spPr>
        <p:txBody>
          <a:bodyPr anchorCtr="0" anchor="ctr" bIns="50800" lIns="50800" spcFirstLastPara="1" rIns="50800" wrap="square" tIns="50800">
            <a:noAutofit/>
          </a:bodyPr>
          <a:lstStyle>
            <a:lvl1pPr lvl="0" marR="0" rtl="0" algn="l">
              <a:lnSpc>
                <a:spcPct val="80000"/>
              </a:lnSpc>
              <a:spcBef>
                <a:spcPts val="0"/>
              </a:spcBef>
              <a:spcAft>
                <a:spcPts val="0"/>
              </a:spcAft>
              <a:buClr>
                <a:srgbClr val="533E7F"/>
              </a:buClr>
              <a:buSzPts val="8000"/>
              <a:buFont typeface="Proxima Nova Extrabold"/>
              <a:buNone/>
              <a:defRPr b="0" i="0" sz="8000" u="none" cap="none" strike="noStrike">
                <a:solidFill>
                  <a:srgbClr val="533E7F"/>
                </a:solidFill>
                <a:latin typeface="Proxima Nova Extrabold"/>
                <a:ea typeface="Proxima Nova Extrabold"/>
                <a:cs typeface="Proxima Nova Extrabold"/>
                <a:sym typeface="Proxima Nova Extrabold"/>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
        <p:nvSpPr>
          <p:cNvPr id="151" name="Google Shape;151;p37"/>
          <p:cNvSpPr txBox="1"/>
          <p:nvPr>
            <p:ph idx="1" type="body"/>
          </p:nvPr>
        </p:nvSpPr>
        <p:spPr>
          <a:xfrm>
            <a:off x="1968103" y="3813257"/>
            <a:ext cx="20394000" cy="7884600"/>
          </a:xfrm>
          <a:prstGeom prst="rect">
            <a:avLst/>
          </a:prstGeom>
          <a:noFill/>
          <a:ln>
            <a:noFill/>
          </a:ln>
        </p:spPr>
        <p:txBody>
          <a:bodyPr anchorCtr="0" anchor="ctr" bIns="50800" lIns="50800" spcFirstLastPara="1" rIns="50800" wrap="square" tIns="50800">
            <a:noAutofit/>
          </a:bodyPr>
          <a:lstStyle>
            <a:lvl1pPr indent="-228600" lvl="0" marL="4572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2pPr>
            <a:lvl3pPr indent="-228600" lvl="2" marL="13716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3pPr>
            <a:lvl4pPr indent="-228600" lvl="3" marL="18288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4pPr>
            <a:lvl5pPr indent="-228600" lvl="4" marL="22860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ópicos" showMasterSp="0">
  <p:cSld name="Tópicos">
    <p:bg>
      <p:bgPr>
        <a:solidFill>
          <a:srgbClr val="FFFFFF"/>
        </a:solidFill>
      </p:bgPr>
    </p:bg>
    <p:spTree>
      <p:nvGrpSpPr>
        <p:cNvPr id="152" name="Shape 152"/>
        <p:cNvGrpSpPr/>
        <p:nvPr/>
      </p:nvGrpSpPr>
      <p:grpSpPr>
        <a:xfrm>
          <a:off x="0" y="0"/>
          <a:ext cx="0" cy="0"/>
          <a:chOff x="0" y="0"/>
          <a:chExt cx="0" cy="0"/>
        </a:xfrm>
      </p:grpSpPr>
      <p:sp>
        <p:nvSpPr>
          <p:cNvPr id="153" name="Google Shape;153;p38"/>
          <p:cNvSpPr/>
          <p:nvPr/>
        </p:nvSpPr>
        <p:spPr>
          <a:xfrm>
            <a:off x="2031388" y="3238544"/>
            <a:ext cx="261600" cy="261600"/>
          </a:xfrm>
          <a:prstGeom prst="ellipse">
            <a:avLst/>
          </a:prstGeom>
          <a:solidFill>
            <a:srgbClr val="4E7D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4E7DFF"/>
              </a:buClr>
              <a:buSzPts val="3200"/>
              <a:buFont typeface="Helvetica Neue"/>
              <a:buNone/>
            </a:pPr>
            <a:r>
              <a:t/>
            </a:r>
            <a:endParaRPr b="0" i="0" sz="3200" u="none" cap="none" strike="noStrike">
              <a:solidFill>
                <a:srgbClr val="4E7DFF"/>
              </a:solidFill>
              <a:latin typeface="Helvetica Neue"/>
              <a:ea typeface="Helvetica Neue"/>
              <a:cs typeface="Helvetica Neue"/>
              <a:sym typeface="Helvetica Neue"/>
            </a:endParaRPr>
          </a:p>
        </p:txBody>
      </p:sp>
      <p:sp>
        <p:nvSpPr>
          <p:cNvPr id="154" name="Google Shape;154;p38"/>
          <p:cNvSpPr txBox="1"/>
          <p:nvPr>
            <p:ph type="title"/>
          </p:nvPr>
        </p:nvSpPr>
        <p:spPr>
          <a:xfrm>
            <a:off x="1924050" y="1286274"/>
            <a:ext cx="20394000" cy="2095500"/>
          </a:xfrm>
          <a:prstGeom prst="rect">
            <a:avLst/>
          </a:prstGeom>
          <a:noFill/>
          <a:ln>
            <a:noFill/>
          </a:ln>
        </p:spPr>
        <p:txBody>
          <a:bodyPr anchorCtr="0" anchor="ctr" bIns="50800" lIns="50800" spcFirstLastPara="1" rIns="50800" wrap="square" tIns="50800">
            <a:noAutofit/>
          </a:bodyPr>
          <a:lstStyle>
            <a:lvl1pPr lvl="0" marR="0" rtl="0" algn="l">
              <a:lnSpc>
                <a:spcPct val="80000"/>
              </a:lnSpc>
              <a:spcBef>
                <a:spcPts val="0"/>
              </a:spcBef>
              <a:spcAft>
                <a:spcPts val="0"/>
              </a:spcAft>
              <a:buClr>
                <a:srgbClr val="533E7F"/>
              </a:buClr>
              <a:buSzPts val="8000"/>
              <a:buFont typeface="Proxima Nova Extrabold"/>
              <a:buNone/>
              <a:defRPr b="0" i="0" sz="8000" u="none" cap="none" strike="noStrike">
                <a:solidFill>
                  <a:srgbClr val="533E7F"/>
                </a:solidFill>
                <a:latin typeface="Proxima Nova Extrabold"/>
                <a:ea typeface="Proxima Nova Extrabold"/>
                <a:cs typeface="Proxima Nova Extrabold"/>
                <a:sym typeface="Proxima Nova Extrabold"/>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
        <p:nvSpPr>
          <p:cNvPr id="155" name="Google Shape;155;p38"/>
          <p:cNvSpPr txBox="1"/>
          <p:nvPr>
            <p:ph idx="1" type="body"/>
          </p:nvPr>
        </p:nvSpPr>
        <p:spPr>
          <a:xfrm>
            <a:off x="1968103" y="3813257"/>
            <a:ext cx="20394000" cy="7884600"/>
          </a:xfrm>
          <a:prstGeom prst="rect">
            <a:avLst/>
          </a:prstGeom>
          <a:noFill/>
          <a:ln>
            <a:noFill/>
          </a:ln>
        </p:spPr>
        <p:txBody>
          <a:bodyPr anchorCtr="0" anchor="ctr" bIns="50800" lIns="50800" spcFirstLastPara="1" rIns="50800" wrap="square" tIns="50800">
            <a:noAutofit/>
          </a:bodyPr>
          <a:lstStyle>
            <a:lvl1pPr indent="-530225" lvl="0" marL="457200" marR="0" rtl="0" algn="l">
              <a:lnSpc>
                <a:spcPct val="180000"/>
              </a:lnSpc>
              <a:spcBef>
                <a:spcPts val="0"/>
              </a:spcBef>
              <a:spcAft>
                <a:spcPts val="0"/>
              </a:spcAft>
              <a:buClr>
                <a:srgbClr val="533E7F"/>
              </a:buClr>
              <a:buSzPts val="4750"/>
              <a:buFont typeface="Proxima Nova"/>
              <a:buChar char="○"/>
              <a:defRPr b="0" i="0" sz="3800" u="none" cap="none" strike="noStrike">
                <a:solidFill>
                  <a:srgbClr val="533E7F"/>
                </a:solidFill>
                <a:latin typeface="Proxima Nova"/>
                <a:ea typeface="Proxima Nova"/>
                <a:cs typeface="Proxima Nova"/>
                <a:sym typeface="Proxima Nova"/>
              </a:defRPr>
            </a:lvl1pPr>
            <a:lvl2pPr indent="-530225" lvl="1" marL="914400" marR="0" rtl="0" algn="l">
              <a:lnSpc>
                <a:spcPct val="180000"/>
              </a:lnSpc>
              <a:spcBef>
                <a:spcPts val="0"/>
              </a:spcBef>
              <a:spcAft>
                <a:spcPts val="0"/>
              </a:spcAft>
              <a:buClr>
                <a:srgbClr val="533E7F"/>
              </a:buClr>
              <a:buSzPts val="4750"/>
              <a:buFont typeface="Proxima Nova"/>
              <a:buChar char="•"/>
              <a:defRPr b="0" i="0" sz="3800" u="none" cap="none" strike="noStrike">
                <a:solidFill>
                  <a:srgbClr val="533E7F"/>
                </a:solidFill>
                <a:latin typeface="Proxima Nova"/>
                <a:ea typeface="Proxima Nova"/>
                <a:cs typeface="Proxima Nova"/>
                <a:sym typeface="Proxima Nova"/>
              </a:defRPr>
            </a:lvl2pPr>
            <a:lvl3pPr indent="-530225" lvl="2" marL="1371600" marR="0" rtl="0" algn="l">
              <a:lnSpc>
                <a:spcPct val="180000"/>
              </a:lnSpc>
              <a:spcBef>
                <a:spcPts val="0"/>
              </a:spcBef>
              <a:spcAft>
                <a:spcPts val="0"/>
              </a:spcAft>
              <a:buClr>
                <a:srgbClr val="533E7F"/>
              </a:buClr>
              <a:buSzPts val="4750"/>
              <a:buFont typeface="Proxima Nova"/>
              <a:buChar char="•"/>
              <a:defRPr b="0" i="0" sz="3800" u="none" cap="none" strike="noStrike">
                <a:solidFill>
                  <a:srgbClr val="533E7F"/>
                </a:solidFill>
                <a:latin typeface="Proxima Nova"/>
                <a:ea typeface="Proxima Nova"/>
                <a:cs typeface="Proxima Nova"/>
                <a:sym typeface="Proxima Nova"/>
              </a:defRPr>
            </a:lvl3pPr>
            <a:lvl4pPr indent="-530225" lvl="3" marL="1828800" marR="0" rtl="0" algn="l">
              <a:lnSpc>
                <a:spcPct val="180000"/>
              </a:lnSpc>
              <a:spcBef>
                <a:spcPts val="0"/>
              </a:spcBef>
              <a:spcAft>
                <a:spcPts val="0"/>
              </a:spcAft>
              <a:buClr>
                <a:srgbClr val="533E7F"/>
              </a:buClr>
              <a:buSzPts val="4750"/>
              <a:buFont typeface="Proxima Nova"/>
              <a:buChar char="•"/>
              <a:defRPr b="0" i="0" sz="3800" u="none" cap="none" strike="noStrike">
                <a:solidFill>
                  <a:srgbClr val="533E7F"/>
                </a:solidFill>
                <a:latin typeface="Proxima Nova"/>
                <a:ea typeface="Proxima Nova"/>
                <a:cs typeface="Proxima Nova"/>
                <a:sym typeface="Proxima Nova"/>
              </a:defRPr>
            </a:lvl4pPr>
            <a:lvl5pPr indent="-530225" lvl="4" marL="2286000" marR="0" rtl="0" algn="l">
              <a:lnSpc>
                <a:spcPct val="180000"/>
              </a:lnSpc>
              <a:spcBef>
                <a:spcPts val="0"/>
              </a:spcBef>
              <a:spcAft>
                <a:spcPts val="0"/>
              </a:spcAft>
              <a:buClr>
                <a:srgbClr val="533E7F"/>
              </a:buClr>
              <a:buSzPts val="4750"/>
              <a:buFont typeface="Proxima Nova"/>
              <a:buChar char="•"/>
              <a:defRPr b="0" i="0" sz="3800" u="none" cap="none" strike="noStrike">
                <a:solidFill>
                  <a:srgbClr val="533E7F"/>
                </a:solidFill>
                <a:latin typeface="Proxima Nova"/>
                <a:ea typeface="Proxima Nova"/>
                <a:cs typeface="Proxima Nova"/>
                <a:sym typeface="Proxima Nova"/>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a" showMasterSp="0">
  <p:cSld name="Lista">
    <p:bg>
      <p:bgPr>
        <a:solidFill>
          <a:srgbClr val="FFFFFF"/>
        </a:solidFill>
      </p:bgPr>
    </p:bg>
    <p:spTree>
      <p:nvGrpSpPr>
        <p:cNvPr id="156" name="Shape 156"/>
        <p:cNvGrpSpPr/>
        <p:nvPr/>
      </p:nvGrpSpPr>
      <p:grpSpPr>
        <a:xfrm>
          <a:off x="0" y="0"/>
          <a:ext cx="0" cy="0"/>
          <a:chOff x="0" y="0"/>
          <a:chExt cx="0" cy="0"/>
        </a:xfrm>
      </p:grpSpPr>
      <p:sp>
        <p:nvSpPr>
          <p:cNvPr id="157" name="Google Shape;157;p39"/>
          <p:cNvSpPr/>
          <p:nvPr/>
        </p:nvSpPr>
        <p:spPr>
          <a:xfrm>
            <a:off x="-3091" y="678"/>
            <a:ext cx="8125500" cy="13714500"/>
          </a:xfrm>
          <a:prstGeom prst="rect">
            <a:avLst/>
          </a:prstGeom>
          <a:solidFill>
            <a:srgbClr val="533E7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58" name="Google Shape;158;p39"/>
          <p:cNvSpPr txBox="1"/>
          <p:nvPr>
            <p:ph idx="1" type="body"/>
          </p:nvPr>
        </p:nvSpPr>
        <p:spPr>
          <a:xfrm>
            <a:off x="1017127" y="4086942"/>
            <a:ext cx="6084900" cy="7695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C8FF"/>
              </a:buClr>
              <a:buSzPts val="3800"/>
              <a:buFont typeface="Proxima Nova"/>
              <a:buNone/>
              <a:defRPr b="0" i="0" sz="3800" u="none" cap="none" strike="noStrike">
                <a:solidFill>
                  <a:srgbClr val="00C8FF"/>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2pPr>
            <a:lvl3pPr indent="-228600" lvl="2" marL="1371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3pPr>
            <a:lvl4pPr indent="-228600" lvl="3" marL="1828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4pPr>
            <a:lvl5pPr indent="-228600" lvl="4" marL="22860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
        <p:nvSpPr>
          <p:cNvPr id="159" name="Google Shape;159;p39"/>
          <p:cNvSpPr txBox="1"/>
          <p:nvPr>
            <p:ph type="title"/>
          </p:nvPr>
        </p:nvSpPr>
        <p:spPr>
          <a:xfrm>
            <a:off x="939799" y="1752600"/>
            <a:ext cx="6239700" cy="2043000"/>
          </a:xfrm>
          <a:prstGeom prst="rect">
            <a:avLst/>
          </a:prstGeom>
          <a:noFill/>
          <a:ln>
            <a:noFill/>
          </a:ln>
        </p:spPr>
        <p:txBody>
          <a:bodyPr anchorCtr="0" anchor="t" bIns="50800" lIns="50800" spcFirstLastPara="1" rIns="50800" wrap="square" tIns="50800">
            <a:noAutofit/>
          </a:bodyPr>
          <a:lstStyle>
            <a:lvl1pPr lvl="0" marR="0" rtl="0" algn="l">
              <a:lnSpc>
                <a:spcPct val="80000"/>
              </a:lnSpc>
              <a:spcBef>
                <a:spcPts val="0"/>
              </a:spcBef>
              <a:spcAft>
                <a:spcPts val="0"/>
              </a:spcAft>
              <a:buClr>
                <a:srgbClr val="FFFFFF"/>
              </a:buClr>
              <a:buSzPts val="5200"/>
              <a:buFont typeface="Proxima Nova Extrabold"/>
              <a:buNone/>
              <a:defRPr b="0" i="0" sz="52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
        <p:nvSpPr>
          <p:cNvPr id="160" name="Google Shape;160;p39"/>
          <p:cNvSpPr txBox="1"/>
          <p:nvPr>
            <p:ph idx="2" type="body"/>
          </p:nvPr>
        </p:nvSpPr>
        <p:spPr>
          <a:xfrm>
            <a:off x="9158325" y="2046485"/>
            <a:ext cx="14236800" cy="9623100"/>
          </a:xfrm>
          <a:prstGeom prst="rect">
            <a:avLst/>
          </a:prstGeom>
          <a:noFill/>
          <a:ln>
            <a:noFill/>
          </a:ln>
        </p:spPr>
        <p:txBody>
          <a:bodyPr anchorCtr="0" anchor="ctr" bIns="50800" lIns="50800" spcFirstLastPara="1" rIns="50800" wrap="square" tIns="50800">
            <a:noAutofit/>
          </a:bodyPr>
          <a:lstStyle>
            <a:lvl1pPr indent="-228600" lvl="0" marL="4572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2pPr>
            <a:lvl3pPr indent="-228600" lvl="2" marL="13716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3pPr>
            <a:lvl4pPr indent="-228600" lvl="3" marL="18288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4pPr>
            <a:lvl5pPr indent="-228600" lvl="4" marL="22860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
        <p:nvSpPr>
          <p:cNvPr id="161" name="Google Shape;161;p39"/>
          <p:cNvSpPr txBox="1"/>
          <p:nvPr>
            <p:ph idx="3" type="body"/>
          </p:nvPr>
        </p:nvSpPr>
        <p:spPr>
          <a:xfrm>
            <a:off x="1017127" y="5147868"/>
            <a:ext cx="6084900" cy="7695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C8FF"/>
              </a:buClr>
              <a:buSzPts val="3800"/>
              <a:buFont typeface="Proxima Nova"/>
              <a:buNone/>
              <a:defRPr b="0" i="0" sz="3800" u="none" cap="none" strike="noStrike">
                <a:solidFill>
                  <a:srgbClr val="00C8FF"/>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2pPr>
            <a:lvl3pPr indent="-228600" lvl="2" marL="1371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3pPr>
            <a:lvl4pPr indent="-228600" lvl="3" marL="1828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4pPr>
            <a:lvl5pPr indent="-228600" lvl="4" marL="22860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
        <p:nvSpPr>
          <p:cNvPr id="162" name="Google Shape;162;p39"/>
          <p:cNvSpPr txBox="1"/>
          <p:nvPr>
            <p:ph idx="4" type="body"/>
          </p:nvPr>
        </p:nvSpPr>
        <p:spPr>
          <a:xfrm>
            <a:off x="1017127" y="6208795"/>
            <a:ext cx="6084900" cy="7695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C8FF"/>
              </a:buClr>
              <a:buSzPts val="3800"/>
              <a:buFont typeface="Proxima Nova"/>
              <a:buNone/>
              <a:defRPr b="0" i="0" sz="3800" u="none" cap="none" strike="noStrike">
                <a:solidFill>
                  <a:srgbClr val="00C8FF"/>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2pPr>
            <a:lvl3pPr indent="-228600" lvl="2" marL="1371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3pPr>
            <a:lvl4pPr indent="-228600" lvl="3" marL="1828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4pPr>
            <a:lvl5pPr indent="-228600" lvl="4" marL="22860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
        <p:nvSpPr>
          <p:cNvPr id="163" name="Google Shape;163;p39"/>
          <p:cNvSpPr txBox="1"/>
          <p:nvPr>
            <p:ph idx="5" type="body"/>
          </p:nvPr>
        </p:nvSpPr>
        <p:spPr>
          <a:xfrm>
            <a:off x="1017127" y="7269721"/>
            <a:ext cx="6084900" cy="7695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C8FF"/>
              </a:buClr>
              <a:buSzPts val="3800"/>
              <a:buFont typeface="Proxima Nova"/>
              <a:buNone/>
              <a:defRPr b="0" i="0" sz="3800" u="none" cap="none" strike="noStrike">
                <a:solidFill>
                  <a:srgbClr val="00C8FF"/>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2pPr>
            <a:lvl3pPr indent="-228600" lvl="2" marL="1371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3pPr>
            <a:lvl4pPr indent="-228600" lvl="3" marL="1828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4pPr>
            <a:lvl5pPr indent="-228600" lvl="4" marL="22860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
        <p:nvSpPr>
          <p:cNvPr id="164" name="Google Shape;164;p39"/>
          <p:cNvSpPr txBox="1"/>
          <p:nvPr>
            <p:ph idx="6" type="body"/>
          </p:nvPr>
        </p:nvSpPr>
        <p:spPr>
          <a:xfrm>
            <a:off x="1017127" y="8330647"/>
            <a:ext cx="6084900" cy="7695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C8FF"/>
              </a:buClr>
              <a:buSzPts val="3800"/>
              <a:buFont typeface="Proxima Nova"/>
              <a:buNone/>
              <a:defRPr b="0" i="0" sz="3800" u="none" cap="none" strike="noStrike">
                <a:solidFill>
                  <a:srgbClr val="00C8FF"/>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2pPr>
            <a:lvl3pPr indent="-228600" lvl="2" marL="1371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3pPr>
            <a:lvl4pPr indent="-228600" lvl="3" marL="1828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4pPr>
            <a:lvl5pPr indent="-228600" lvl="4" marL="22860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
        <p:nvSpPr>
          <p:cNvPr id="165" name="Google Shape;165;p39"/>
          <p:cNvSpPr txBox="1"/>
          <p:nvPr>
            <p:ph idx="7" type="body"/>
          </p:nvPr>
        </p:nvSpPr>
        <p:spPr>
          <a:xfrm>
            <a:off x="1017127" y="9391574"/>
            <a:ext cx="6084900" cy="7695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C8FF"/>
              </a:buClr>
              <a:buSzPts val="3800"/>
              <a:buFont typeface="Proxima Nova"/>
              <a:buNone/>
              <a:defRPr b="0" i="0" sz="3800" u="none" cap="none" strike="noStrike">
                <a:solidFill>
                  <a:srgbClr val="00C8FF"/>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2pPr>
            <a:lvl3pPr indent="-228600" lvl="2" marL="1371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3pPr>
            <a:lvl4pPr indent="-228600" lvl="3" marL="1828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4pPr>
            <a:lvl5pPr indent="-228600" lvl="4" marL="22860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
        <p:nvSpPr>
          <p:cNvPr id="166" name="Google Shape;166;p39"/>
          <p:cNvSpPr txBox="1"/>
          <p:nvPr>
            <p:ph idx="8" type="body"/>
          </p:nvPr>
        </p:nvSpPr>
        <p:spPr>
          <a:xfrm>
            <a:off x="1017127" y="10452500"/>
            <a:ext cx="6084900" cy="7695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C8FF"/>
              </a:buClr>
              <a:buSzPts val="3800"/>
              <a:buFont typeface="Proxima Nova"/>
              <a:buNone/>
              <a:defRPr b="0" i="0" sz="3800" u="none" cap="none" strike="noStrike">
                <a:solidFill>
                  <a:srgbClr val="00C8FF"/>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2pPr>
            <a:lvl3pPr indent="-228600" lvl="2" marL="1371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3pPr>
            <a:lvl4pPr indent="-228600" lvl="3" marL="1828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4pPr>
            <a:lvl5pPr indent="-228600" lvl="4" marL="22860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údo + Imagem" showMasterSp="0">
  <p:cSld name="Conteúdo + Imagem">
    <p:bg>
      <p:bgPr>
        <a:solidFill>
          <a:srgbClr val="FFFFFF"/>
        </a:solidFill>
      </p:bgPr>
    </p:bg>
    <p:spTree>
      <p:nvGrpSpPr>
        <p:cNvPr id="167" name="Shape 167"/>
        <p:cNvGrpSpPr/>
        <p:nvPr/>
      </p:nvGrpSpPr>
      <p:grpSpPr>
        <a:xfrm>
          <a:off x="0" y="0"/>
          <a:ext cx="0" cy="0"/>
          <a:chOff x="0" y="0"/>
          <a:chExt cx="0" cy="0"/>
        </a:xfrm>
      </p:grpSpPr>
      <p:sp>
        <p:nvSpPr>
          <p:cNvPr id="168" name="Google Shape;168;p40"/>
          <p:cNvSpPr txBox="1"/>
          <p:nvPr>
            <p:ph idx="1" type="body"/>
          </p:nvPr>
        </p:nvSpPr>
        <p:spPr>
          <a:xfrm>
            <a:off x="939800" y="2046089"/>
            <a:ext cx="7340400" cy="9623700"/>
          </a:xfrm>
          <a:prstGeom prst="rect">
            <a:avLst/>
          </a:prstGeom>
          <a:noFill/>
          <a:ln>
            <a:noFill/>
          </a:ln>
        </p:spPr>
        <p:txBody>
          <a:bodyPr anchorCtr="0" anchor="ctr" bIns="50800" lIns="50800" spcFirstLastPara="1" rIns="50800" wrap="square" tIns="50800">
            <a:noAutofit/>
          </a:bodyPr>
          <a:lstStyle>
            <a:lvl1pPr indent="-228600" lvl="0" marL="4572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2pPr>
            <a:lvl3pPr indent="-228600" lvl="2" marL="13716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3pPr>
            <a:lvl4pPr indent="-228600" lvl="3" marL="18288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4pPr>
            <a:lvl5pPr indent="-228600" lvl="4" marL="2286000" marR="0" rtl="0" algn="l">
              <a:lnSpc>
                <a:spcPct val="100000"/>
              </a:lnSpc>
              <a:spcBef>
                <a:spcPts val="0"/>
              </a:spcBef>
              <a:spcAft>
                <a:spcPts val="0"/>
              </a:spcAft>
              <a:buClr>
                <a:srgbClr val="533E7F"/>
              </a:buClr>
              <a:buSzPts val="3800"/>
              <a:buFont typeface="Proxima Nova"/>
              <a:buNone/>
              <a:defRPr b="0" i="0" sz="3800" u="none" cap="none" strike="noStrike">
                <a:solidFill>
                  <a:srgbClr val="533E7F"/>
                </a:solidFill>
                <a:latin typeface="Proxima Nova"/>
                <a:ea typeface="Proxima Nova"/>
                <a:cs typeface="Proxima Nova"/>
                <a:sym typeface="Proxima Nova"/>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staque com mais texto" showMasterSp="0">
  <p:cSld name="Destaque com mais texto">
    <p:bg>
      <p:bgPr>
        <a:solidFill>
          <a:srgbClr val="5725B6"/>
        </a:solidFill>
      </p:bgPr>
    </p:bg>
    <p:spTree>
      <p:nvGrpSpPr>
        <p:cNvPr id="169" name="Shape 169"/>
        <p:cNvGrpSpPr/>
        <p:nvPr/>
      </p:nvGrpSpPr>
      <p:grpSpPr>
        <a:xfrm>
          <a:off x="0" y="0"/>
          <a:ext cx="0" cy="0"/>
          <a:chOff x="0" y="0"/>
          <a:chExt cx="0" cy="0"/>
        </a:xfrm>
      </p:grpSpPr>
      <p:sp>
        <p:nvSpPr>
          <p:cNvPr id="170" name="Google Shape;170;p41"/>
          <p:cNvSpPr txBox="1"/>
          <p:nvPr>
            <p:ph type="title"/>
          </p:nvPr>
        </p:nvSpPr>
        <p:spPr>
          <a:xfrm>
            <a:off x="2057400" y="2095499"/>
            <a:ext cx="20269200" cy="9525000"/>
          </a:xfrm>
          <a:prstGeom prst="rect">
            <a:avLst/>
          </a:prstGeom>
          <a:noFill/>
          <a:ln>
            <a:noFill/>
          </a:ln>
        </p:spPr>
        <p:txBody>
          <a:bodyPr anchorCtr="0" anchor="ctr" bIns="50800" lIns="50800" spcFirstLastPara="1" rIns="50800" wrap="square" tIns="50800">
            <a:noAutofit/>
          </a:bodyPr>
          <a:lstStyle>
            <a:lvl1pPr lvl="0" marR="0" rtl="0" algn="ctr">
              <a:lnSpc>
                <a:spcPct val="80000"/>
              </a:lnSpc>
              <a:spcBef>
                <a:spcPts val="0"/>
              </a:spcBef>
              <a:spcAft>
                <a:spcPts val="0"/>
              </a:spcAft>
              <a:buClr>
                <a:srgbClr val="FFFFFF"/>
              </a:buClr>
              <a:buSzPts val="8000"/>
              <a:buFont typeface="Proxima Nova Extrabold"/>
              <a:buNone/>
              <a:defRPr b="0" i="0" sz="80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staque com menos texto" showMasterSp="0">
  <p:cSld name="Destaque com menos texto">
    <p:bg>
      <p:bgPr>
        <a:solidFill>
          <a:srgbClr val="39E47A"/>
        </a:solidFill>
      </p:bgPr>
    </p:bg>
    <p:spTree>
      <p:nvGrpSpPr>
        <p:cNvPr id="171" name="Shape 171"/>
        <p:cNvGrpSpPr/>
        <p:nvPr/>
      </p:nvGrpSpPr>
      <p:grpSpPr>
        <a:xfrm>
          <a:off x="0" y="0"/>
          <a:ext cx="0" cy="0"/>
          <a:chOff x="0" y="0"/>
          <a:chExt cx="0" cy="0"/>
        </a:xfrm>
      </p:grpSpPr>
      <p:sp>
        <p:nvSpPr>
          <p:cNvPr id="172" name="Google Shape;172;p42"/>
          <p:cNvSpPr txBox="1"/>
          <p:nvPr>
            <p:ph type="title"/>
          </p:nvPr>
        </p:nvSpPr>
        <p:spPr>
          <a:xfrm>
            <a:off x="2032000" y="2032000"/>
            <a:ext cx="20319900" cy="9651900"/>
          </a:xfrm>
          <a:prstGeom prst="rect">
            <a:avLst/>
          </a:prstGeom>
          <a:noFill/>
          <a:ln>
            <a:noFill/>
          </a:ln>
        </p:spPr>
        <p:txBody>
          <a:bodyPr anchorCtr="0" anchor="ctr" bIns="50800" lIns="50800" spcFirstLastPara="1" rIns="50800" wrap="square" tIns="50800">
            <a:noAutofit/>
          </a:bodyPr>
          <a:lstStyle>
            <a:lvl1pPr lvl="0" marR="0" rtl="0" algn="ctr">
              <a:lnSpc>
                <a:spcPct val="80000"/>
              </a:lnSpc>
              <a:spcBef>
                <a:spcPts val="0"/>
              </a:spcBef>
              <a:spcAft>
                <a:spcPts val="0"/>
              </a:spcAft>
              <a:buClr>
                <a:srgbClr val="533E7F"/>
              </a:buClr>
              <a:buSzPts val="16000"/>
              <a:buFont typeface="Proxima Nova Extrabold"/>
              <a:buNone/>
              <a:defRPr b="0" i="0" sz="16000" u="none" cap="none" strike="noStrike">
                <a:solidFill>
                  <a:srgbClr val="533E7F"/>
                </a:solidFill>
                <a:latin typeface="Proxima Nova Extrabold"/>
                <a:ea typeface="Proxima Nova Extrabold"/>
                <a:cs typeface="Proxima Nova Extrabold"/>
                <a:sym typeface="Proxima Nova Extrabold"/>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 Centro">
  <p:cSld name="Título - Centro">
    <p:spTree>
      <p:nvGrpSpPr>
        <p:cNvPr id="19" name="Shape 19"/>
        <p:cNvGrpSpPr/>
        <p:nvPr/>
      </p:nvGrpSpPr>
      <p:grpSpPr>
        <a:xfrm>
          <a:off x="0" y="0"/>
          <a:ext cx="0" cy="0"/>
          <a:chOff x="0" y="0"/>
          <a:chExt cx="0" cy="0"/>
        </a:xfrm>
      </p:grpSpPr>
      <p:sp>
        <p:nvSpPr>
          <p:cNvPr id="20" name="Google Shape;20;p5"/>
          <p:cNvSpPr txBox="1"/>
          <p:nvPr>
            <p:ph type="title"/>
          </p:nvPr>
        </p:nvSpPr>
        <p:spPr>
          <a:xfrm>
            <a:off x="4833937" y="4536281"/>
            <a:ext cx="14716199" cy="4643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1pPr>
            <a:lvl2pPr lvl="1"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2pPr>
            <a:lvl3pPr lvl="2"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3pPr>
            <a:lvl4pPr lvl="3"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4pPr>
            <a:lvl5pPr lvl="4"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5pPr>
            <a:lvl6pPr lvl="5"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6pPr>
            <a:lvl7pPr lvl="6"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7pPr>
            <a:lvl8pPr lvl="7"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8pPr>
            <a:lvl9pPr lvl="8"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9pPr>
          </a:lstStyle>
          <a:p/>
        </p:txBody>
      </p:sp>
      <p:sp>
        <p:nvSpPr>
          <p:cNvPr id="21" name="Google Shape;21;p5"/>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staque com foto" showMasterSp="0">
  <p:cSld name="Destaque com foto">
    <p:bg>
      <p:bgPr>
        <a:solidFill>
          <a:srgbClr val="4E7DFF"/>
        </a:solidFill>
      </p:bgPr>
    </p:bg>
    <p:spTree>
      <p:nvGrpSpPr>
        <p:cNvPr id="173" name="Shape 173"/>
        <p:cNvGrpSpPr/>
        <p:nvPr/>
      </p:nvGrpSpPr>
      <p:grpSpPr>
        <a:xfrm>
          <a:off x="0" y="0"/>
          <a:ext cx="0" cy="0"/>
          <a:chOff x="0" y="0"/>
          <a:chExt cx="0" cy="0"/>
        </a:xfrm>
      </p:grpSpPr>
      <p:sp>
        <p:nvSpPr>
          <p:cNvPr id="174" name="Google Shape;174;p43"/>
          <p:cNvSpPr/>
          <p:nvPr/>
        </p:nvSpPr>
        <p:spPr>
          <a:xfrm>
            <a:off x="2068512" y="4549775"/>
            <a:ext cx="20247000" cy="4616400"/>
          </a:xfrm>
          <a:prstGeom prst="rect">
            <a:avLst/>
          </a:prstGeom>
          <a:solidFill>
            <a:srgbClr val="5725B6">
              <a:alpha val="89800"/>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75" name="Google Shape;175;p43"/>
          <p:cNvSpPr txBox="1"/>
          <p:nvPr>
            <p:ph type="title"/>
          </p:nvPr>
        </p:nvSpPr>
        <p:spPr>
          <a:xfrm>
            <a:off x="2883002" y="5249678"/>
            <a:ext cx="18549900" cy="3216600"/>
          </a:xfrm>
          <a:prstGeom prst="rect">
            <a:avLst/>
          </a:prstGeom>
          <a:noFill/>
          <a:ln>
            <a:noFill/>
          </a:ln>
        </p:spPr>
        <p:txBody>
          <a:bodyPr anchorCtr="0" anchor="ctr" bIns="50800" lIns="50800" spcFirstLastPara="1" rIns="50800" wrap="square" tIns="50800">
            <a:noAutofit/>
          </a:bodyPr>
          <a:lstStyle>
            <a:lvl1pPr lvl="0" marR="0" rtl="0" algn="ctr">
              <a:lnSpc>
                <a:spcPct val="80000"/>
              </a:lnSpc>
              <a:spcBef>
                <a:spcPts val="0"/>
              </a:spcBef>
              <a:spcAft>
                <a:spcPts val="0"/>
              </a:spcAft>
              <a:buClr>
                <a:srgbClr val="FFFFFF"/>
              </a:buClr>
              <a:buSzPts val="8000"/>
              <a:buFont typeface="Proxima Nova Extrabold"/>
              <a:buNone/>
              <a:defRPr b="0" i="0" sz="8000" u="none" cap="none" strike="noStrike">
                <a:solidFill>
                  <a:srgbClr val="FFFFFF"/>
                </a:solidFill>
                <a:latin typeface="Proxima Nova Extrabold"/>
                <a:ea typeface="Proxima Nova Extrabold"/>
                <a:cs typeface="Proxima Nova Extrabold"/>
                <a:sym typeface="Proxima Nova Extrabold"/>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itação" showMasterSp="0">
  <p:cSld name="Citação">
    <p:bg>
      <p:bgPr>
        <a:gradFill>
          <a:gsLst>
            <a:gs pos="0">
              <a:srgbClr val="00C8FF"/>
            </a:gs>
            <a:gs pos="50570">
              <a:srgbClr val="4E7DFF"/>
            </a:gs>
            <a:gs pos="100000">
              <a:srgbClr val="5725B6"/>
            </a:gs>
          </a:gsLst>
          <a:lin ang="3600008" scaled="0"/>
        </a:gradFill>
      </p:bgPr>
    </p:bg>
    <p:spTree>
      <p:nvGrpSpPr>
        <p:cNvPr id="176" name="Shape 176"/>
        <p:cNvGrpSpPr/>
        <p:nvPr/>
      </p:nvGrpSpPr>
      <p:grpSpPr>
        <a:xfrm>
          <a:off x="0" y="0"/>
          <a:ext cx="0" cy="0"/>
          <a:chOff x="0" y="0"/>
          <a:chExt cx="0" cy="0"/>
        </a:xfrm>
      </p:grpSpPr>
      <p:sp>
        <p:nvSpPr>
          <p:cNvPr id="177" name="Google Shape;177;p44"/>
          <p:cNvSpPr txBox="1"/>
          <p:nvPr>
            <p:ph type="title"/>
          </p:nvPr>
        </p:nvSpPr>
        <p:spPr>
          <a:xfrm>
            <a:off x="1955799" y="3436455"/>
            <a:ext cx="20404200" cy="6423900"/>
          </a:xfrm>
          <a:prstGeom prst="rect">
            <a:avLst/>
          </a:prstGeom>
          <a:noFill/>
          <a:ln>
            <a:noFill/>
          </a:ln>
        </p:spPr>
        <p:txBody>
          <a:bodyPr anchorCtr="0" anchor="ctr" bIns="50800" lIns="50800" spcFirstLastPara="1" rIns="50800" wrap="square" tIns="50800">
            <a:noAutofit/>
          </a:bodyPr>
          <a:lstStyle>
            <a:lvl1pPr lvl="0" marR="0" rtl="0" algn="l">
              <a:lnSpc>
                <a:spcPct val="100000"/>
              </a:lnSpc>
              <a:spcBef>
                <a:spcPts val="0"/>
              </a:spcBef>
              <a:spcAft>
                <a:spcPts val="0"/>
              </a:spcAft>
              <a:buClr>
                <a:srgbClr val="FFFFFF"/>
              </a:buClr>
              <a:buSzPts val="8000"/>
              <a:buFont typeface="Proxima Nova"/>
              <a:buNone/>
              <a:defRPr b="0" i="0" sz="8000" u="none" cap="none" strike="noStrike">
                <a:solidFill>
                  <a:srgbClr val="FFFFFF"/>
                </a:solidFill>
                <a:latin typeface="Proxima Nova"/>
                <a:ea typeface="Proxima Nova"/>
                <a:cs typeface="Proxima Nova"/>
                <a:sym typeface="Proxima Nova"/>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
        <p:nvSpPr>
          <p:cNvPr id="178" name="Google Shape;178;p44"/>
          <p:cNvSpPr txBox="1"/>
          <p:nvPr>
            <p:ph idx="1" type="body"/>
          </p:nvPr>
        </p:nvSpPr>
        <p:spPr>
          <a:xfrm>
            <a:off x="1981200" y="10490830"/>
            <a:ext cx="20353500" cy="1587000"/>
          </a:xfrm>
          <a:prstGeom prst="rect">
            <a:avLst/>
          </a:prstGeom>
          <a:noFill/>
          <a:ln>
            <a:noFill/>
          </a:ln>
        </p:spPr>
        <p:txBody>
          <a:bodyPr anchorCtr="0" anchor="t" bIns="50800" lIns="50800" spcFirstLastPara="1" rIns="50800" wrap="square" tIns="50800">
            <a:noAutofit/>
          </a:bodyPr>
          <a:lstStyle>
            <a:lvl1pPr indent="-228600" lvl="0" marL="457200" marR="0" rtl="0" algn="l">
              <a:lnSpc>
                <a:spcPct val="100000"/>
              </a:lnSpc>
              <a:spcBef>
                <a:spcPts val="0"/>
              </a:spcBef>
              <a:spcAft>
                <a:spcPts val="0"/>
              </a:spcAft>
              <a:buClr>
                <a:srgbClr val="FFFFFF"/>
              </a:buClr>
              <a:buSzPts val="4800"/>
              <a:buFont typeface="Proxima Nova"/>
              <a:buNone/>
              <a:defRPr b="1" i="1" sz="4800" u="none" cap="none" strike="noStrike">
                <a:solidFill>
                  <a:srgbClr val="FFFFFF"/>
                </a:solidFill>
                <a:latin typeface="Proxima Nova"/>
                <a:ea typeface="Proxima Nova"/>
                <a:cs typeface="Proxima Nova"/>
                <a:sym typeface="Proxima Nova"/>
              </a:defRPr>
            </a:lvl1pPr>
            <a:lvl2pPr indent="-228600" lvl="1" marL="914400" marR="0" rtl="0" algn="l">
              <a:lnSpc>
                <a:spcPct val="100000"/>
              </a:lnSpc>
              <a:spcBef>
                <a:spcPts val="0"/>
              </a:spcBef>
              <a:spcAft>
                <a:spcPts val="0"/>
              </a:spcAft>
              <a:buClr>
                <a:srgbClr val="FFFFFF"/>
              </a:buClr>
              <a:buSzPts val="3200"/>
              <a:buFont typeface="Proxima Nova"/>
              <a:buNone/>
              <a:defRPr b="0" i="0" sz="3200" u="none" cap="none" strike="noStrike">
                <a:solidFill>
                  <a:srgbClr val="FFFFFF"/>
                </a:solidFill>
                <a:latin typeface="Proxima Nova"/>
                <a:ea typeface="Proxima Nova"/>
                <a:cs typeface="Proxima Nova"/>
                <a:sym typeface="Proxima Nova"/>
              </a:defRPr>
            </a:lvl2pPr>
            <a:lvl3pPr indent="-228600" lvl="2" marL="1371600" marR="0" rtl="0" algn="l">
              <a:lnSpc>
                <a:spcPct val="100000"/>
              </a:lnSpc>
              <a:spcBef>
                <a:spcPts val="0"/>
              </a:spcBef>
              <a:spcAft>
                <a:spcPts val="0"/>
              </a:spcAft>
              <a:buClr>
                <a:srgbClr val="FFFFFF"/>
              </a:buClr>
              <a:buSzPts val="3200"/>
              <a:buFont typeface="Proxima Nova"/>
              <a:buNone/>
              <a:defRPr b="0" i="0" sz="3200" u="none" cap="none" strike="noStrike">
                <a:solidFill>
                  <a:srgbClr val="FFFFFF"/>
                </a:solidFill>
                <a:latin typeface="Proxima Nova"/>
                <a:ea typeface="Proxima Nova"/>
                <a:cs typeface="Proxima Nova"/>
                <a:sym typeface="Proxima Nova"/>
              </a:defRPr>
            </a:lvl3pPr>
            <a:lvl4pPr indent="-228600" lvl="3" marL="1828800" marR="0" rtl="0" algn="l">
              <a:lnSpc>
                <a:spcPct val="100000"/>
              </a:lnSpc>
              <a:spcBef>
                <a:spcPts val="0"/>
              </a:spcBef>
              <a:spcAft>
                <a:spcPts val="0"/>
              </a:spcAft>
              <a:buClr>
                <a:srgbClr val="FFFFFF"/>
              </a:buClr>
              <a:buSzPts val="3200"/>
              <a:buFont typeface="Proxima Nova"/>
              <a:buNone/>
              <a:defRPr b="0" i="0" sz="3200" u="none" cap="none" strike="noStrike">
                <a:solidFill>
                  <a:srgbClr val="FFFFFF"/>
                </a:solidFill>
                <a:latin typeface="Proxima Nova"/>
                <a:ea typeface="Proxima Nova"/>
                <a:cs typeface="Proxima Nova"/>
                <a:sym typeface="Proxima Nova"/>
              </a:defRPr>
            </a:lvl4pPr>
            <a:lvl5pPr indent="-228600" lvl="4" marL="2286000" marR="0" rtl="0" algn="l">
              <a:lnSpc>
                <a:spcPct val="100000"/>
              </a:lnSpc>
              <a:spcBef>
                <a:spcPts val="0"/>
              </a:spcBef>
              <a:spcAft>
                <a:spcPts val="0"/>
              </a:spcAft>
              <a:buClr>
                <a:srgbClr val="FFFFFF"/>
              </a:buClr>
              <a:buSzPts val="3200"/>
              <a:buFont typeface="Proxima Nova"/>
              <a:buNone/>
              <a:defRPr b="0" i="0" sz="3200" u="none" cap="none" strike="noStrike">
                <a:solidFill>
                  <a:srgbClr val="FFFFFF"/>
                </a:solidFill>
                <a:latin typeface="Proxima Nova"/>
                <a:ea typeface="Proxima Nova"/>
                <a:cs typeface="Proxima Nova"/>
                <a:sym typeface="Proxima Nova"/>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ódigo">
  <p:cSld name="Código">
    <p:bg>
      <p:bgPr>
        <a:solidFill>
          <a:srgbClr val="3C3C3C"/>
        </a:solidFill>
      </p:bgPr>
    </p:bg>
    <p:spTree>
      <p:nvGrpSpPr>
        <p:cNvPr id="179" name="Shape 179"/>
        <p:cNvGrpSpPr/>
        <p:nvPr/>
      </p:nvGrpSpPr>
      <p:grpSpPr>
        <a:xfrm>
          <a:off x="0" y="0"/>
          <a:ext cx="0" cy="0"/>
          <a:chOff x="0" y="0"/>
          <a:chExt cx="0" cy="0"/>
        </a:xfrm>
      </p:grpSpPr>
      <p:sp>
        <p:nvSpPr>
          <p:cNvPr id="180" name="Google Shape;180;p45"/>
          <p:cNvSpPr/>
          <p:nvPr/>
        </p:nvSpPr>
        <p:spPr>
          <a:xfrm>
            <a:off x="1031130" y="1856978"/>
            <a:ext cx="51300" cy="10848600"/>
          </a:xfrm>
          <a:prstGeom prst="roundRect">
            <a:avLst>
              <a:gd fmla="val 50000" name="adj"/>
            </a:avLst>
          </a:prstGeom>
          <a:solidFill>
            <a:srgbClr val="39E47A"/>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81" name="Google Shape;181;p45"/>
          <p:cNvSpPr txBox="1"/>
          <p:nvPr>
            <p:ph type="title"/>
          </p:nvPr>
        </p:nvSpPr>
        <p:spPr>
          <a:xfrm>
            <a:off x="977899" y="825500"/>
            <a:ext cx="22428300" cy="654900"/>
          </a:xfrm>
          <a:prstGeom prst="rect">
            <a:avLst/>
          </a:prstGeom>
          <a:noFill/>
          <a:ln>
            <a:noFill/>
          </a:ln>
        </p:spPr>
        <p:txBody>
          <a:bodyPr anchorCtr="0" anchor="ctr" bIns="50800" lIns="50800" spcFirstLastPara="1" rIns="50800" wrap="square" tIns="50800">
            <a:noAutofit/>
          </a:bodyPr>
          <a:lstStyle>
            <a:lvl1pPr lvl="0"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
        <p:nvSpPr>
          <p:cNvPr id="182" name="Google Shape;182;p45"/>
          <p:cNvSpPr txBox="1"/>
          <p:nvPr>
            <p:ph idx="1" type="body"/>
          </p:nvPr>
        </p:nvSpPr>
        <p:spPr>
          <a:xfrm>
            <a:off x="1307107" y="2074432"/>
            <a:ext cx="22114200" cy="10687200"/>
          </a:xfrm>
          <a:prstGeom prst="rect">
            <a:avLst/>
          </a:prstGeom>
          <a:noFill/>
          <a:ln>
            <a:noFill/>
          </a:ln>
        </p:spPr>
        <p:txBody>
          <a:bodyPr anchorCtr="0" anchor="t" bIns="50800" lIns="50800" spcFirstLastPara="1" rIns="50800" wrap="square" tIns="50800">
            <a:noAutofit/>
          </a:bodyPr>
          <a:lstStyle>
            <a:lvl1pPr indent="-228600" lvl="0" marL="457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1pPr>
            <a:lvl2pPr indent="-228600" lvl="1" marL="914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2pPr>
            <a:lvl3pPr indent="-228600" lvl="2" marL="1371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3pPr>
            <a:lvl4pPr indent="-228600" lvl="3" marL="1828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4pPr>
            <a:lvl5pPr indent="-228600" lvl="4" marL="22860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5pPr>
            <a:lvl6pPr indent="-228600" lvl="5" marL="27432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6pPr>
            <a:lvl7pPr indent="-228600" lvl="6" marL="32004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7pPr>
            <a:lvl8pPr indent="-228600" lvl="7" marL="36576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8pPr>
            <a:lvl9pPr indent="-228600" lvl="8" marL="4114800" marR="0" rtl="0" algn="l">
              <a:lnSpc>
                <a:spcPct val="100000"/>
              </a:lnSpc>
              <a:spcBef>
                <a:spcPts val="0"/>
              </a:spcBef>
              <a:spcAft>
                <a:spcPts val="0"/>
              </a:spcAft>
              <a:buClr>
                <a:srgbClr val="FFFFFF"/>
              </a:buClr>
              <a:buSzPts val="2800"/>
              <a:buFont typeface="Courier New"/>
              <a:buNone/>
              <a:defRPr b="0" i="0" sz="2800" u="none" cap="none" strike="noStrike">
                <a:solidFill>
                  <a:srgbClr val="FFFFFF"/>
                </a:solidFill>
                <a:latin typeface="Courier New"/>
                <a:ea typeface="Courier New"/>
                <a:cs typeface="Courier New"/>
                <a:sym typeface="Courier New"/>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iguras com Legenda" showMasterSp="0">
  <p:cSld name="Figuras com Legenda">
    <p:bg>
      <p:bgPr>
        <a:solidFill>
          <a:srgbClr val="4E7DFF"/>
        </a:solidFill>
      </p:bgPr>
    </p:bg>
    <p:spTree>
      <p:nvGrpSpPr>
        <p:cNvPr id="183" name="Shape 183"/>
        <p:cNvGrpSpPr/>
        <p:nvPr/>
      </p:nvGrpSpPr>
      <p:grpSpPr>
        <a:xfrm>
          <a:off x="0" y="0"/>
          <a:ext cx="0" cy="0"/>
          <a:chOff x="0" y="0"/>
          <a:chExt cx="0" cy="0"/>
        </a:xfrm>
      </p:grpSpPr>
      <p:sp>
        <p:nvSpPr>
          <p:cNvPr id="184" name="Google Shape;184;p46"/>
          <p:cNvSpPr/>
          <p:nvPr/>
        </p:nvSpPr>
        <p:spPr>
          <a:xfrm>
            <a:off x="1139825" y="1019075"/>
            <a:ext cx="22104300" cy="11677800"/>
          </a:xfrm>
          <a:prstGeom prst="rect">
            <a:avLst/>
          </a:prstGeom>
          <a:solidFill>
            <a:srgbClr val="FFFF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85" name="Google Shape;185;p46"/>
          <p:cNvSpPr txBox="1"/>
          <p:nvPr>
            <p:ph type="title"/>
          </p:nvPr>
        </p:nvSpPr>
        <p:spPr>
          <a:xfrm>
            <a:off x="1105002" y="12764839"/>
            <a:ext cx="22104300" cy="776400"/>
          </a:xfrm>
          <a:prstGeom prst="rect">
            <a:avLst/>
          </a:prstGeom>
          <a:noFill/>
          <a:ln>
            <a:noFill/>
          </a:ln>
        </p:spPr>
        <p:txBody>
          <a:bodyPr anchorCtr="0" anchor="ctr" bIns="50800" lIns="50800" spcFirstLastPara="1" rIns="50800" wrap="square" tIns="50800">
            <a:noAutofit/>
          </a:bodyPr>
          <a:lstStyle>
            <a:lvl1pPr lvl="0" marR="0" rtl="0" algn="ctr">
              <a:lnSpc>
                <a:spcPct val="100000"/>
              </a:lnSpc>
              <a:spcBef>
                <a:spcPts val="0"/>
              </a:spcBef>
              <a:spcAft>
                <a:spcPts val="0"/>
              </a:spcAft>
              <a:buClr>
                <a:srgbClr val="FFFFFF"/>
              </a:buClr>
              <a:buSzPts val="3200"/>
              <a:buFont typeface="Proxima Nova"/>
              <a:buNone/>
              <a:defRPr b="0" i="0" sz="3200" u="none" cap="none" strike="noStrike">
                <a:solidFill>
                  <a:srgbClr val="FFFFFF"/>
                </a:solidFill>
                <a:latin typeface="Proxima Nova"/>
                <a:ea typeface="Proxima Nova"/>
                <a:cs typeface="Proxima Nova"/>
                <a:sym typeface="Proxima Nova"/>
              </a:defRPr>
            </a:lvl1pPr>
            <a:lvl2pPr lvl="1"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2pPr>
            <a:lvl3pPr lvl="2"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3pPr>
            <a:lvl4pPr lvl="3"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4pPr>
            <a:lvl5pPr lvl="4"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5pPr>
            <a:lvl6pPr lvl="5"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6pPr>
            <a:lvl7pPr lvl="6"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7pPr>
            <a:lvl8pPr lvl="7"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8pPr>
            <a:lvl9pPr lvl="8" marR="0" rtl="0" algn="l">
              <a:lnSpc>
                <a:spcPct val="80000"/>
              </a:lnSpc>
              <a:spcBef>
                <a:spcPts val="0"/>
              </a:spcBef>
              <a:spcAft>
                <a:spcPts val="0"/>
              </a:spcAft>
              <a:buClr>
                <a:srgbClr val="FFFFFF"/>
              </a:buClr>
              <a:buSzPts val="3800"/>
              <a:buFont typeface="Proxima Nova"/>
              <a:buNone/>
              <a:defRPr b="1" i="0" sz="3800" u="none" cap="none" strike="noStrike">
                <a:solidFill>
                  <a:srgbClr val="FFFFFF"/>
                </a:solidFill>
                <a:latin typeface="Proxima Nova"/>
                <a:ea typeface="Proxima Nova"/>
                <a:cs typeface="Proxima Nova"/>
                <a:sym typeface="Proxima Nova"/>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lide em Branco" showMasterSp="0">
  <p:cSld name="Slide em Branco">
    <p:bg>
      <p:bgPr>
        <a:solidFill>
          <a:srgbClr val="FFFFFF"/>
        </a:solidFill>
      </p:bgPr>
    </p:bg>
    <p:spTree>
      <p:nvGrpSpPr>
        <p:cNvPr id="186" name="Shape 186"/>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erramento" showMasterSp="0">
  <p:cSld name="Encerramento">
    <p:bg>
      <p:bgPr>
        <a:solidFill>
          <a:srgbClr val="533E7F"/>
        </a:solidFill>
      </p:bgPr>
    </p:bg>
    <p:spTree>
      <p:nvGrpSpPr>
        <p:cNvPr id="187" name="Shape 187"/>
        <p:cNvGrpSpPr/>
        <p:nvPr/>
      </p:nvGrpSpPr>
      <p:grpSpPr>
        <a:xfrm>
          <a:off x="0" y="0"/>
          <a:ext cx="0" cy="0"/>
          <a:chOff x="0" y="0"/>
          <a:chExt cx="0" cy="0"/>
        </a:xfrm>
      </p:grpSpPr>
      <p:pic>
        <p:nvPicPr>
          <p:cNvPr descr="Imagem" id="188" name="Google Shape;188;p48"/>
          <p:cNvPicPr preferRelativeResize="0"/>
          <p:nvPr/>
        </p:nvPicPr>
        <p:blipFill rotWithShape="1">
          <a:blip r:embed="rId2">
            <a:alphaModFix/>
          </a:blip>
          <a:srcRect b="0" l="0" r="0" t="0"/>
          <a:stretch/>
        </p:blipFill>
        <p:spPr>
          <a:xfrm>
            <a:off x="5286805" y="277759"/>
            <a:ext cx="21990557" cy="15784973"/>
          </a:xfrm>
          <a:prstGeom prst="rect">
            <a:avLst/>
          </a:prstGeom>
          <a:noFill/>
          <a:ln>
            <a:noFill/>
          </a:ln>
        </p:spPr>
      </p:pic>
      <p:pic>
        <p:nvPicPr>
          <p:cNvPr descr="Imagem" id="189" name="Google Shape;189;p48"/>
          <p:cNvPicPr preferRelativeResize="0"/>
          <p:nvPr/>
        </p:nvPicPr>
        <p:blipFill rotWithShape="1">
          <a:blip r:embed="rId3">
            <a:alphaModFix/>
          </a:blip>
          <a:srcRect b="0" l="0" r="0" t="0"/>
          <a:stretch/>
        </p:blipFill>
        <p:spPr>
          <a:xfrm>
            <a:off x="1295107" y="3945606"/>
            <a:ext cx="3657601" cy="744669"/>
          </a:xfrm>
          <a:prstGeom prst="rect">
            <a:avLst/>
          </a:prstGeom>
          <a:noFill/>
          <a:ln>
            <a:noFill/>
          </a:ln>
        </p:spPr>
      </p:pic>
      <p:sp>
        <p:nvSpPr>
          <p:cNvPr id="190" name="Google Shape;190;p48"/>
          <p:cNvSpPr txBox="1"/>
          <p:nvPr/>
        </p:nvSpPr>
        <p:spPr>
          <a:xfrm>
            <a:off x="7248994" y="3981450"/>
            <a:ext cx="5694900" cy="495300"/>
          </a:xfrm>
          <a:prstGeom prst="rect">
            <a:avLst/>
          </a:prstGeom>
          <a:noFill/>
          <a:ln>
            <a:noFill/>
          </a:ln>
        </p:spPr>
        <p:txBody>
          <a:bodyPr anchorCtr="0" anchor="ctr" bIns="50800" lIns="50800" spcFirstLastPara="1" rIns="50800" wrap="square" tIns="50800">
            <a:noAutofit/>
          </a:bodyPr>
          <a:lstStyle/>
          <a:p>
            <a:pPr indent="0" lvl="0" marL="0" marR="0" rtl="0" algn="l">
              <a:lnSpc>
                <a:spcPct val="80000"/>
              </a:lnSpc>
              <a:spcBef>
                <a:spcPts val="0"/>
              </a:spcBef>
              <a:spcAft>
                <a:spcPts val="0"/>
              </a:spcAft>
              <a:buClr>
                <a:srgbClr val="FFFFFF"/>
              </a:buClr>
              <a:buSzPts val="2600"/>
              <a:buFont typeface="Proxima Nova Extrabold"/>
              <a:buNone/>
            </a:pPr>
            <a:r>
              <a:rPr b="0" i="0" lang="en-US" sz="2600" u="none" cap="none" strike="noStrike">
                <a:solidFill>
                  <a:srgbClr val="FFFFFF"/>
                </a:solidFill>
                <a:latin typeface="Proxima Nova Extrabold"/>
                <a:ea typeface="Proxima Nova Extrabold"/>
                <a:cs typeface="Proxima Nova Extrabold"/>
                <a:sym typeface="Proxima Nova Extrabold"/>
              </a:rPr>
              <a:t>NÓS MOVEMOS O MUNDO.</a:t>
            </a:r>
            <a:endParaRPr/>
          </a:p>
        </p:txBody>
      </p:sp>
      <p:pic>
        <p:nvPicPr>
          <p:cNvPr descr="Imagem" id="191" name="Google Shape;191;p48"/>
          <p:cNvPicPr preferRelativeResize="0"/>
          <p:nvPr/>
        </p:nvPicPr>
        <p:blipFill rotWithShape="1">
          <a:blip r:embed="rId4">
            <a:alphaModFix/>
          </a:blip>
          <a:srcRect b="0" l="0" r="0" t="0"/>
          <a:stretch/>
        </p:blipFill>
        <p:spPr>
          <a:xfrm>
            <a:off x="7277477" y="5788548"/>
            <a:ext cx="1168586" cy="690985"/>
          </a:xfrm>
          <a:prstGeom prst="rect">
            <a:avLst/>
          </a:prstGeom>
          <a:noFill/>
          <a:ln>
            <a:noFill/>
          </a:ln>
        </p:spPr>
      </p:pic>
      <p:pic>
        <p:nvPicPr>
          <p:cNvPr descr="Imagem" id="192" name="Google Shape;192;p48"/>
          <p:cNvPicPr preferRelativeResize="0"/>
          <p:nvPr/>
        </p:nvPicPr>
        <p:blipFill rotWithShape="1">
          <a:blip r:embed="rId5">
            <a:alphaModFix/>
          </a:blip>
          <a:srcRect b="0" l="0" r="0" t="0"/>
          <a:stretch/>
        </p:blipFill>
        <p:spPr>
          <a:xfrm>
            <a:off x="11508223" y="5770106"/>
            <a:ext cx="3306421" cy="727870"/>
          </a:xfrm>
          <a:prstGeom prst="rect">
            <a:avLst/>
          </a:prstGeom>
          <a:noFill/>
          <a:ln>
            <a:noFill/>
          </a:ln>
        </p:spPr>
      </p:pic>
      <p:pic>
        <p:nvPicPr>
          <p:cNvPr descr="Imagem" id="193" name="Google Shape;193;p48"/>
          <p:cNvPicPr preferRelativeResize="0"/>
          <p:nvPr/>
        </p:nvPicPr>
        <p:blipFill rotWithShape="1">
          <a:blip r:embed="rId6">
            <a:alphaModFix/>
          </a:blip>
          <a:srcRect b="0" l="0" r="0" t="0"/>
          <a:stretch/>
        </p:blipFill>
        <p:spPr>
          <a:xfrm>
            <a:off x="15795419" y="5788548"/>
            <a:ext cx="777231" cy="690985"/>
          </a:xfrm>
          <a:prstGeom prst="rect">
            <a:avLst/>
          </a:prstGeom>
          <a:noFill/>
          <a:ln>
            <a:noFill/>
          </a:ln>
        </p:spPr>
      </p:pic>
      <p:pic>
        <p:nvPicPr>
          <p:cNvPr descr="Imagem" id="194" name="Google Shape;194;p48"/>
          <p:cNvPicPr preferRelativeResize="0"/>
          <p:nvPr/>
        </p:nvPicPr>
        <p:blipFill rotWithShape="1">
          <a:blip r:embed="rId7">
            <a:alphaModFix/>
          </a:blip>
          <a:srcRect b="0" l="0" r="0" t="0"/>
          <a:stretch/>
        </p:blipFill>
        <p:spPr>
          <a:xfrm>
            <a:off x="19536269" y="5788548"/>
            <a:ext cx="1973860" cy="690985"/>
          </a:xfrm>
          <a:prstGeom prst="rect">
            <a:avLst/>
          </a:prstGeom>
          <a:noFill/>
          <a:ln>
            <a:noFill/>
          </a:ln>
        </p:spPr>
      </p:pic>
      <p:sp>
        <p:nvSpPr>
          <p:cNvPr id="195" name="Google Shape;195;p48"/>
          <p:cNvSpPr txBox="1"/>
          <p:nvPr/>
        </p:nvSpPr>
        <p:spPr>
          <a:xfrm>
            <a:off x="7264517" y="6681892"/>
            <a:ext cx="3448200" cy="1620600"/>
          </a:xfrm>
          <a:prstGeom prst="rect">
            <a:avLst/>
          </a:prstGeom>
          <a:noFill/>
          <a:ln>
            <a:noFill/>
          </a:ln>
        </p:spPr>
        <p:txBody>
          <a:bodyPr anchorCtr="0" anchor="t" bIns="50800" lIns="50800" spcFirstLastPara="1" rIns="50800" wrap="square" tIns="50800">
            <a:noAutofit/>
          </a:bodyPr>
          <a:lstStyle/>
          <a:p>
            <a:pPr indent="0" lvl="0" marL="0" marR="0" rtl="0" algn="l">
              <a:lnSpc>
                <a:spcPct val="120000"/>
              </a:lnSpc>
              <a:spcBef>
                <a:spcPts val="0"/>
              </a:spcBef>
              <a:spcAft>
                <a:spcPts val="0"/>
              </a:spcAft>
              <a:buClr>
                <a:srgbClr val="FFFFFF"/>
              </a:buClr>
              <a:buSzPts val="2200"/>
              <a:buFont typeface="Proxima Nova Extrabold"/>
              <a:buNone/>
            </a:pPr>
            <a:r>
              <a:rPr b="0" i="0" lang="en-US" sz="2200" u="none" cap="none" strike="noStrike">
                <a:solidFill>
                  <a:srgbClr val="FFFFFF"/>
                </a:solidFill>
                <a:latin typeface="Proxima Nova Extrabold"/>
                <a:ea typeface="Proxima Nova Extrabold"/>
                <a:cs typeface="Proxima Nova Extrabold"/>
                <a:sym typeface="Proxima Nova Extrabold"/>
              </a:rPr>
              <a:t>Centro</a:t>
            </a:r>
            <a:endParaRPr/>
          </a:p>
          <a:p>
            <a:pPr indent="0" lvl="0" marL="0" marR="0" rtl="0" algn="l">
              <a:lnSpc>
                <a:spcPct val="120000"/>
              </a:lnSpc>
              <a:spcBef>
                <a:spcPts val="0"/>
              </a:spcBef>
              <a:spcAft>
                <a:spcPts val="0"/>
              </a:spcAft>
              <a:buClr>
                <a:srgbClr val="FFFFFF"/>
              </a:buClr>
              <a:buSzPts val="2200"/>
              <a:buFont typeface="Proxima Nova"/>
              <a:buNone/>
            </a:pPr>
            <a:r>
              <a:rPr b="0" i="0" lang="en-US" sz="2200" u="none" cap="none" strike="noStrike">
                <a:solidFill>
                  <a:srgbClr val="FFFFFF"/>
                </a:solidFill>
                <a:latin typeface="Proxima Nova"/>
                <a:ea typeface="Proxima Nova"/>
                <a:cs typeface="Proxima Nova"/>
                <a:sym typeface="Proxima Nova"/>
              </a:rPr>
              <a:t>Av. Presidente Wilson, 231 </a:t>
            </a:r>
            <a:endParaRPr/>
          </a:p>
          <a:p>
            <a:pPr indent="0" lvl="0" marL="0" marR="0" rtl="0" algn="l">
              <a:lnSpc>
                <a:spcPct val="120000"/>
              </a:lnSpc>
              <a:spcBef>
                <a:spcPts val="0"/>
              </a:spcBef>
              <a:spcAft>
                <a:spcPts val="0"/>
              </a:spcAft>
              <a:buClr>
                <a:srgbClr val="FFFFFF"/>
              </a:buClr>
              <a:buSzPts val="2200"/>
              <a:buFont typeface="Proxima Nova"/>
              <a:buNone/>
            </a:pPr>
            <a:r>
              <a:rPr b="0" i="0" lang="en-US" sz="2200" u="none" cap="none" strike="noStrike">
                <a:solidFill>
                  <a:srgbClr val="FFFFFF"/>
                </a:solidFill>
                <a:latin typeface="Proxima Nova"/>
                <a:ea typeface="Proxima Nova"/>
                <a:cs typeface="Proxima Nova"/>
                <a:sym typeface="Proxima Nova"/>
              </a:rPr>
              <a:t>29º andar</a:t>
            </a:r>
            <a:endParaRPr/>
          </a:p>
          <a:p>
            <a:pPr indent="0" lvl="0" marL="0" marR="0" rtl="0" algn="l">
              <a:lnSpc>
                <a:spcPct val="120000"/>
              </a:lnSpc>
              <a:spcBef>
                <a:spcPts val="0"/>
              </a:spcBef>
              <a:spcAft>
                <a:spcPts val="0"/>
              </a:spcAft>
              <a:buClr>
                <a:srgbClr val="FFFFFF"/>
              </a:buClr>
              <a:buSzPts val="2200"/>
              <a:buFont typeface="Proxima Nova Extrabold"/>
              <a:buNone/>
            </a:pPr>
            <a:r>
              <a:rPr b="0" i="0" lang="en-US" sz="2200" u="none" cap="none" strike="noStrike">
                <a:solidFill>
                  <a:srgbClr val="FFFFFF"/>
                </a:solidFill>
                <a:latin typeface="Proxima Nova Extrabold"/>
                <a:ea typeface="Proxima Nova Extrabold"/>
                <a:cs typeface="Proxima Nova Extrabold"/>
                <a:sym typeface="Proxima Nova Extrabold"/>
              </a:rPr>
              <a:t>(21) 2240-2030</a:t>
            </a:r>
            <a:endParaRPr/>
          </a:p>
        </p:txBody>
      </p:sp>
      <p:sp>
        <p:nvSpPr>
          <p:cNvPr id="196" name="Google Shape;196;p48"/>
          <p:cNvSpPr txBox="1"/>
          <p:nvPr/>
        </p:nvSpPr>
        <p:spPr>
          <a:xfrm>
            <a:off x="11437383" y="6681892"/>
            <a:ext cx="3349500" cy="1620600"/>
          </a:xfrm>
          <a:prstGeom prst="rect">
            <a:avLst/>
          </a:prstGeom>
          <a:noFill/>
          <a:ln>
            <a:noFill/>
          </a:ln>
        </p:spPr>
        <p:txBody>
          <a:bodyPr anchorCtr="0" anchor="t" bIns="50800" lIns="50800" spcFirstLastPara="1" rIns="50800" wrap="square" tIns="50800">
            <a:noAutofit/>
          </a:bodyPr>
          <a:lstStyle/>
          <a:p>
            <a:pPr indent="0" lvl="0" marL="0" marR="0" rtl="0" algn="l">
              <a:lnSpc>
                <a:spcPct val="120000"/>
              </a:lnSpc>
              <a:spcBef>
                <a:spcPts val="0"/>
              </a:spcBef>
              <a:spcAft>
                <a:spcPts val="0"/>
              </a:spcAft>
              <a:buClr>
                <a:srgbClr val="FFFFFF"/>
              </a:buClr>
              <a:buSzPts val="2200"/>
              <a:buFont typeface="Proxima Nova Extrabold"/>
              <a:buNone/>
            </a:pPr>
            <a:r>
              <a:rPr b="0" i="0" lang="en-US" sz="2200" u="none" cap="none" strike="noStrike">
                <a:solidFill>
                  <a:srgbClr val="FFFFFF"/>
                </a:solidFill>
                <a:latin typeface="Proxima Nova Extrabold"/>
                <a:ea typeface="Proxima Nova Extrabold"/>
                <a:cs typeface="Proxima Nova Extrabold"/>
                <a:sym typeface="Proxima Nova Extrabold"/>
              </a:rPr>
              <a:t>Cidade Monções</a:t>
            </a:r>
            <a:endParaRPr/>
          </a:p>
          <a:p>
            <a:pPr indent="0" lvl="0" marL="0" marR="0" rtl="0" algn="l">
              <a:lnSpc>
                <a:spcPct val="120000"/>
              </a:lnSpc>
              <a:spcBef>
                <a:spcPts val="0"/>
              </a:spcBef>
              <a:spcAft>
                <a:spcPts val="0"/>
              </a:spcAft>
              <a:buClr>
                <a:srgbClr val="FFFFFF"/>
              </a:buClr>
              <a:buSzPts val="2200"/>
              <a:buFont typeface="Proxima Nova"/>
              <a:buNone/>
            </a:pPr>
            <a:r>
              <a:rPr b="0" i="0" lang="en-US" sz="2200" u="none" cap="none" strike="noStrike">
                <a:solidFill>
                  <a:srgbClr val="FFFFFF"/>
                </a:solidFill>
                <a:latin typeface="Proxima Nova"/>
                <a:ea typeface="Proxima Nova"/>
                <a:cs typeface="Proxima Nova"/>
                <a:sym typeface="Proxima Nova"/>
              </a:rPr>
              <a:t>Av. Nações Unidas, 11.541 </a:t>
            </a:r>
            <a:endParaRPr/>
          </a:p>
          <a:p>
            <a:pPr indent="0" lvl="0" marL="0" marR="0" rtl="0" algn="l">
              <a:lnSpc>
                <a:spcPct val="120000"/>
              </a:lnSpc>
              <a:spcBef>
                <a:spcPts val="0"/>
              </a:spcBef>
              <a:spcAft>
                <a:spcPts val="0"/>
              </a:spcAft>
              <a:buClr>
                <a:srgbClr val="FFFFFF"/>
              </a:buClr>
              <a:buSzPts val="2200"/>
              <a:buFont typeface="Proxima Nova"/>
              <a:buNone/>
            </a:pPr>
            <a:r>
              <a:rPr b="0" i="0" lang="en-US" sz="2200" u="none" cap="none" strike="noStrike">
                <a:solidFill>
                  <a:srgbClr val="FFFFFF"/>
                </a:solidFill>
                <a:latin typeface="Proxima Nova"/>
                <a:ea typeface="Proxima Nova"/>
                <a:cs typeface="Proxima Nova"/>
                <a:sym typeface="Proxima Nova"/>
              </a:rPr>
              <a:t>3º andar</a:t>
            </a:r>
            <a:br>
              <a:rPr b="0" i="0" lang="en-US" sz="2200" u="none" cap="none" strike="noStrike">
                <a:solidFill>
                  <a:srgbClr val="FFFFFF"/>
                </a:solidFill>
                <a:latin typeface="Proxima Nova"/>
                <a:ea typeface="Proxima Nova"/>
                <a:cs typeface="Proxima Nova"/>
                <a:sym typeface="Proxima Nova"/>
              </a:rPr>
            </a:br>
            <a:r>
              <a:rPr b="0" i="0" lang="en-US" sz="2200" u="none" cap="none" strike="noStrike">
                <a:solidFill>
                  <a:srgbClr val="FFFFFF"/>
                </a:solidFill>
                <a:latin typeface="Proxima Nova Extrabold"/>
                <a:ea typeface="Proxima Nova Extrabold"/>
                <a:cs typeface="Proxima Nova Extrabold"/>
                <a:sym typeface="Proxima Nova Extrabold"/>
              </a:rPr>
              <a:t>(11) 4119-0449</a:t>
            </a:r>
            <a:endParaRPr/>
          </a:p>
        </p:txBody>
      </p:sp>
      <p:sp>
        <p:nvSpPr>
          <p:cNvPr id="197" name="Google Shape;197;p48"/>
          <p:cNvSpPr txBox="1"/>
          <p:nvPr/>
        </p:nvSpPr>
        <p:spPr>
          <a:xfrm>
            <a:off x="15772316" y="6681892"/>
            <a:ext cx="3024900" cy="1620600"/>
          </a:xfrm>
          <a:prstGeom prst="rect">
            <a:avLst/>
          </a:prstGeom>
          <a:noFill/>
          <a:ln>
            <a:noFill/>
          </a:ln>
        </p:spPr>
        <p:txBody>
          <a:bodyPr anchorCtr="0" anchor="t" bIns="50800" lIns="50800" spcFirstLastPara="1" rIns="50800" wrap="square" tIns="50800">
            <a:noAutofit/>
          </a:bodyPr>
          <a:lstStyle/>
          <a:p>
            <a:pPr indent="0" lvl="0" marL="0" marR="0" rtl="0" algn="l">
              <a:lnSpc>
                <a:spcPct val="120000"/>
              </a:lnSpc>
              <a:spcBef>
                <a:spcPts val="0"/>
              </a:spcBef>
              <a:spcAft>
                <a:spcPts val="0"/>
              </a:spcAft>
              <a:buClr>
                <a:srgbClr val="FFFFFF"/>
              </a:buClr>
              <a:buSzPts val="2200"/>
              <a:buFont typeface="Proxima Nova Extrabold"/>
              <a:buNone/>
            </a:pPr>
            <a:r>
              <a:rPr b="0" i="0" lang="en-US" sz="2200" u="none" cap="none" strike="noStrike">
                <a:solidFill>
                  <a:srgbClr val="FFFFFF"/>
                </a:solidFill>
                <a:latin typeface="Proxima Nova Extrabold"/>
                <a:ea typeface="Proxima Nova Extrabold"/>
                <a:cs typeface="Proxima Nova Extrabold"/>
                <a:sym typeface="Proxima Nova Extrabold"/>
              </a:rPr>
              <a:t>Savassi</a:t>
            </a:r>
            <a:endParaRPr/>
          </a:p>
          <a:p>
            <a:pPr indent="0" lvl="0" marL="0" marR="0" rtl="0" algn="l">
              <a:lnSpc>
                <a:spcPct val="120000"/>
              </a:lnSpc>
              <a:spcBef>
                <a:spcPts val="0"/>
              </a:spcBef>
              <a:spcAft>
                <a:spcPts val="0"/>
              </a:spcAft>
              <a:buClr>
                <a:srgbClr val="FFFFFF"/>
              </a:buClr>
              <a:buSzPts val="2200"/>
              <a:buFont typeface="Proxima Nova"/>
              <a:buNone/>
            </a:pPr>
            <a:r>
              <a:rPr b="0" i="0" lang="en-US" sz="2200" u="none" cap="none" strike="noStrike">
                <a:solidFill>
                  <a:srgbClr val="FFFFFF"/>
                </a:solidFill>
                <a:latin typeface="Proxima Nova"/>
                <a:ea typeface="Proxima Nova"/>
                <a:cs typeface="Proxima Nova"/>
                <a:sym typeface="Proxima Nova"/>
              </a:rPr>
              <a:t>Av. Getúlio Vargas, 671 </a:t>
            </a:r>
            <a:endParaRPr/>
          </a:p>
          <a:p>
            <a:pPr indent="0" lvl="0" marL="0" marR="0" rtl="0" algn="l">
              <a:lnSpc>
                <a:spcPct val="120000"/>
              </a:lnSpc>
              <a:spcBef>
                <a:spcPts val="0"/>
              </a:spcBef>
              <a:spcAft>
                <a:spcPts val="0"/>
              </a:spcAft>
              <a:buClr>
                <a:srgbClr val="FFFFFF"/>
              </a:buClr>
              <a:buSzPts val="2200"/>
              <a:buFont typeface="Proxima Nova"/>
              <a:buNone/>
            </a:pPr>
            <a:r>
              <a:rPr b="0" i="0" lang="en-US" sz="2200" u="none" cap="none" strike="noStrike">
                <a:solidFill>
                  <a:srgbClr val="FFFFFF"/>
                </a:solidFill>
                <a:latin typeface="Proxima Nova"/>
                <a:ea typeface="Proxima Nova"/>
                <a:cs typeface="Proxima Nova"/>
                <a:sym typeface="Proxima Nova"/>
              </a:rPr>
              <a:t>Sala 800 - 8º andar</a:t>
            </a:r>
            <a:endParaRPr/>
          </a:p>
          <a:p>
            <a:pPr indent="0" lvl="0" marL="0" marR="0" rtl="0" algn="l">
              <a:lnSpc>
                <a:spcPct val="120000"/>
              </a:lnSpc>
              <a:spcBef>
                <a:spcPts val="0"/>
              </a:spcBef>
              <a:spcAft>
                <a:spcPts val="0"/>
              </a:spcAft>
              <a:buClr>
                <a:srgbClr val="FFFFFF"/>
              </a:buClr>
              <a:buSzPts val="2200"/>
              <a:buFont typeface="Proxima Nova Extrabold"/>
              <a:buNone/>
            </a:pPr>
            <a:r>
              <a:rPr b="0" i="0" lang="en-US" sz="2200" u="none" cap="none" strike="noStrike">
                <a:solidFill>
                  <a:srgbClr val="FFFFFF"/>
                </a:solidFill>
                <a:latin typeface="Proxima Nova Extrabold"/>
                <a:ea typeface="Proxima Nova Extrabold"/>
                <a:cs typeface="Proxima Nova Extrabold"/>
                <a:sym typeface="Proxima Nova Extrabold"/>
              </a:rPr>
              <a:t>(31) 3360-8900</a:t>
            </a:r>
            <a:endParaRPr/>
          </a:p>
        </p:txBody>
      </p:sp>
      <p:sp>
        <p:nvSpPr>
          <p:cNvPr id="198" name="Google Shape;198;p48"/>
          <p:cNvSpPr txBox="1"/>
          <p:nvPr/>
        </p:nvSpPr>
        <p:spPr>
          <a:xfrm>
            <a:off x="19515888" y="6681892"/>
            <a:ext cx="3748500" cy="1620600"/>
          </a:xfrm>
          <a:prstGeom prst="rect">
            <a:avLst/>
          </a:prstGeom>
          <a:noFill/>
          <a:ln>
            <a:noFill/>
          </a:ln>
        </p:spPr>
        <p:txBody>
          <a:bodyPr anchorCtr="0" anchor="t" bIns="50800" lIns="50800" spcFirstLastPara="1" rIns="50800" wrap="square" tIns="50800">
            <a:noAutofit/>
          </a:bodyPr>
          <a:lstStyle/>
          <a:p>
            <a:pPr indent="0" lvl="0" marL="0" marR="0" rtl="0" algn="l">
              <a:lnSpc>
                <a:spcPct val="120000"/>
              </a:lnSpc>
              <a:spcBef>
                <a:spcPts val="0"/>
              </a:spcBef>
              <a:spcAft>
                <a:spcPts val="0"/>
              </a:spcAft>
              <a:buClr>
                <a:srgbClr val="FFFFFF"/>
              </a:buClr>
              <a:buSzPts val="2200"/>
              <a:buFont typeface="Proxima Nova Extrabold"/>
              <a:buNone/>
            </a:pPr>
            <a:r>
              <a:rPr b="0" i="0" lang="en-US" sz="2200" u="none" cap="none" strike="noStrike">
                <a:solidFill>
                  <a:srgbClr val="FFFFFF"/>
                </a:solidFill>
                <a:latin typeface="Proxima Nova Extrabold"/>
                <a:ea typeface="Proxima Nova Extrabold"/>
                <a:cs typeface="Proxima Nova Extrabold"/>
                <a:sym typeface="Proxima Nova Extrabold"/>
              </a:rPr>
              <a:t>Ilha do Leite</a:t>
            </a:r>
            <a:endParaRPr/>
          </a:p>
          <a:p>
            <a:pPr indent="0" lvl="0" marL="0" marR="0" rtl="0" algn="l">
              <a:lnSpc>
                <a:spcPct val="120000"/>
              </a:lnSpc>
              <a:spcBef>
                <a:spcPts val="0"/>
              </a:spcBef>
              <a:spcAft>
                <a:spcPts val="0"/>
              </a:spcAft>
              <a:buClr>
                <a:srgbClr val="FFFFFF"/>
              </a:buClr>
              <a:buSzPts val="2200"/>
              <a:buFont typeface="Proxima Nova"/>
              <a:buNone/>
            </a:pPr>
            <a:r>
              <a:rPr b="0" i="0" lang="en-US" sz="2200" u="none" cap="none" strike="noStrike">
                <a:solidFill>
                  <a:srgbClr val="FFFFFF"/>
                </a:solidFill>
                <a:latin typeface="Proxima Nova"/>
                <a:ea typeface="Proxima Nova"/>
                <a:cs typeface="Proxima Nova"/>
                <a:sym typeface="Proxima Nova"/>
              </a:rPr>
              <a:t>Rua Sen. José Henrique, </a:t>
            </a:r>
            <a:r>
              <a:rPr lang="en-US" sz="2200">
                <a:solidFill>
                  <a:srgbClr val="FFFFFF"/>
                </a:solidFill>
                <a:latin typeface="Proxima Nova"/>
                <a:ea typeface="Proxima Nova"/>
                <a:cs typeface="Proxima Nova"/>
                <a:sym typeface="Proxima Nova"/>
              </a:rPr>
              <a:t>199</a:t>
            </a:r>
            <a:endParaRPr sz="2200">
              <a:solidFill>
                <a:srgbClr val="FFFFFF"/>
              </a:solidFill>
              <a:latin typeface="Proxima Nova"/>
              <a:ea typeface="Proxima Nova"/>
              <a:cs typeface="Proxima Nova"/>
              <a:sym typeface="Proxima Nova"/>
            </a:endParaRPr>
          </a:p>
          <a:p>
            <a:pPr indent="0" lvl="0" marL="0" marR="0" rtl="0" algn="l">
              <a:lnSpc>
                <a:spcPct val="120000"/>
              </a:lnSpc>
              <a:spcBef>
                <a:spcPts val="0"/>
              </a:spcBef>
              <a:spcAft>
                <a:spcPts val="0"/>
              </a:spcAft>
              <a:buClr>
                <a:srgbClr val="FFFFFF"/>
              </a:buClr>
              <a:buSzPts val="2200"/>
              <a:buFont typeface="Proxima Nova"/>
              <a:buNone/>
            </a:pPr>
            <a:r>
              <a:rPr b="0" i="0" lang="en-US" sz="2200" u="none" cap="none" strike="noStrike">
                <a:solidFill>
                  <a:srgbClr val="FFFFFF"/>
                </a:solidFill>
                <a:latin typeface="Proxima Nova"/>
                <a:ea typeface="Proxima Nova"/>
                <a:cs typeface="Proxima Nova"/>
                <a:sym typeface="Proxima Nova"/>
              </a:rPr>
              <a:t>2º andar</a:t>
            </a:r>
            <a:endParaRPr/>
          </a:p>
          <a:p>
            <a:pPr indent="0" lvl="0" marL="0" marR="0" rtl="0" algn="l">
              <a:lnSpc>
                <a:spcPct val="120000"/>
              </a:lnSpc>
              <a:spcBef>
                <a:spcPts val="0"/>
              </a:spcBef>
              <a:spcAft>
                <a:spcPts val="0"/>
              </a:spcAft>
              <a:buClr>
                <a:srgbClr val="FFFFFF"/>
              </a:buClr>
              <a:buSzPts val="2200"/>
              <a:buFont typeface="Proxima Nova Extrabold"/>
              <a:buNone/>
            </a:pPr>
            <a:r>
              <a:rPr b="0" i="0" lang="en-US" sz="2200" u="none" cap="none" strike="noStrike">
                <a:solidFill>
                  <a:srgbClr val="FFFFFF"/>
                </a:solidFill>
                <a:latin typeface="Proxima Nova Extrabold"/>
                <a:ea typeface="Proxima Nova Extrabold"/>
                <a:cs typeface="Proxima Nova Extrabold"/>
                <a:sym typeface="Proxima Nova Extrabold"/>
              </a:rPr>
              <a:t>(81) 3018-6299</a:t>
            </a:r>
            <a:endParaRPr/>
          </a:p>
        </p:txBody>
      </p:sp>
      <p:sp>
        <p:nvSpPr>
          <p:cNvPr id="199" name="Google Shape;199;p48"/>
          <p:cNvSpPr txBox="1"/>
          <p:nvPr/>
        </p:nvSpPr>
        <p:spPr>
          <a:xfrm>
            <a:off x="7245045" y="9587679"/>
            <a:ext cx="4682400" cy="431700"/>
          </a:xfrm>
          <a:prstGeom prst="rect">
            <a:avLst/>
          </a:prstGeom>
          <a:noFill/>
          <a:ln>
            <a:noFill/>
          </a:ln>
        </p:spPr>
        <p:txBody>
          <a:bodyPr anchorCtr="0" anchor="ctr" bIns="50800" lIns="50800" spcFirstLastPara="1" rIns="50800" wrap="square" tIns="50800">
            <a:noAutofit/>
          </a:bodyPr>
          <a:lstStyle/>
          <a:p>
            <a:pPr indent="0" lvl="0" marL="0" marR="0" rtl="0" algn="l">
              <a:lnSpc>
                <a:spcPct val="80000"/>
              </a:lnSpc>
              <a:spcBef>
                <a:spcPts val="0"/>
              </a:spcBef>
              <a:spcAft>
                <a:spcPts val="0"/>
              </a:spcAft>
              <a:buClr>
                <a:srgbClr val="FFFFFF"/>
              </a:buClr>
              <a:buSzPts val="2200"/>
              <a:buFont typeface="Proxima Nova Extrabold"/>
              <a:buNone/>
            </a:pPr>
            <a:r>
              <a:rPr b="0" i="0" lang="en-US" sz="2200" u="none" cap="none" strike="noStrike">
                <a:solidFill>
                  <a:srgbClr val="FFFFFF"/>
                </a:solidFill>
                <a:latin typeface="Proxima Nova Extrabold"/>
                <a:ea typeface="Proxima Nova Extrabold"/>
                <a:cs typeface="Proxima Nova Extrabold"/>
                <a:sym typeface="Proxima Nova Extrabold"/>
              </a:rPr>
              <a:t>WWW.CONCRETE.COM.BR</a:t>
            </a:r>
            <a:endParaRPr/>
          </a:p>
        </p:txBody>
      </p:sp>
      <p:sp>
        <p:nvSpPr>
          <p:cNvPr id="200" name="Google Shape;200;p48"/>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rminal">
  <p:cSld name="Código_1">
    <p:bg>
      <p:bgPr>
        <a:solidFill>
          <a:srgbClr val="533E7F"/>
        </a:solidFill>
      </p:bgPr>
    </p:bg>
    <p:spTree>
      <p:nvGrpSpPr>
        <p:cNvPr id="201" name="Shape 201"/>
        <p:cNvGrpSpPr/>
        <p:nvPr/>
      </p:nvGrpSpPr>
      <p:grpSpPr>
        <a:xfrm>
          <a:off x="0" y="0"/>
          <a:ext cx="0" cy="0"/>
          <a:chOff x="0" y="0"/>
          <a:chExt cx="0" cy="0"/>
        </a:xfrm>
      </p:grpSpPr>
      <p:sp>
        <p:nvSpPr>
          <p:cNvPr id="202" name="Google Shape;202;p49"/>
          <p:cNvSpPr/>
          <p:nvPr/>
        </p:nvSpPr>
        <p:spPr>
          <a:xfrm>
            <a:off x="977950" y="582550"/>
            <a:ext cx="22428300" cy="2254200"/>
          </a:xfrm>
          <a:prstGeom prst="round2SameRect">
            <a:avLst>
              <a:gd fmla="val 21204" name="adj1"/>
              <a:gd fmla="val 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9"/>
          <p:cNvSpPr/>
          <p:nvPr/>
        </p:nvSpPr>
        <p:spPr>
          <a:xfrm>
            <a:off x="977900" y="2085575"/>
            <a:ext cx="22428300" cy="10848600"/>
          </a:xfrm>
          <a:prstGeom prst="roundRect">
            <a:avLst>
              <a:gd fmla="val 4733" name="adj"/>
            </a:avLst>
          </a:prstGeom>
          <a:solidFill>
            <a:srgbClr val="3C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9"/>
          <p:cNvSpPr txBox="1"/>
          <p:nvPr>
            <p:ph type="title"/>
          </p:nvPr>
        </p:nvSpPr>
        <p:spPr>
          <a:xfrm>
            <a:off x="1513200" y="825500"/>
            <a:ext cx="21357900" cy="987600"/>
          </a:xfrm>
          <a:prstGeom prst="rect">
            <a:avLst/>
          </a:prstGeom>
          <a:noFill/>
          <a:ln>
            <a:noFill/>
          </a:ln>
        </p:spPr>
        <p:txBody>
          <a:bodyPr anchorCtr="0" anchor="ctr" bIns="50800" lIns="50800" spcFirstLastPara="1" rIns="50800" wrap="square" tIns="50800">
            <a:noAutofit/>
          </a:bodyPr>
          <a:lstStyle>
            <a:lvl1pPr lvl="0" marR="0" rtl="0" algn="l">
              <a:lnSpc>
                <a:spcPct val="80000"/>
              </a:lnSpc>
              <a:spcBef>
                <a:spcPts val="0"/>
              </a:spcBef>
              <a:spcAft>
                <a:spcPts val="0"/>
              </a:spcAft>
              <a:buClr>
                <a:srgbClr val="533E7F"/>
              </a:buClr>
              <a:buSzPts val="3800"/>
              <a:buFont typeface="Arial"/>
              <a:buNone/>
              <a:defRPr b="1" i="0" sz="3800" u="none" cap="none" strike="noStrike">
                <a:solidFill>
                  <a:srgbClr val="533E7F"/>
                </a:solidFill>
                <a:latin typeface="Arial"/>
                <a:ea typeface="Arial"/>
                <a:cs typeface="Arial"/>
                <a:sym typeface="Arial"/>
              </a:defRPr>
            </a:lvl1pPr>
            <a:lvl2pPr lvl="1" marR="0" rtl="0" algn="l">
              <a:lnSpc>
                <a:spcPct val="80000"/>
              </a:lnSpc>
              <a:spcBef>
                <a:spcPts val="0"/>
              </a:spcBef>
              <a:spcAft>
                <a:spcPts val="0"/>
              </a:spcAft>
              <a:buClr>
                <a:srgbClr val="533E7F"/>
              </a:buClr>
              <a:buSzPts val="3800"/>
              <a:buFont typeface="Arial"/>
              <a:buNone/>
              <a:defRPr b="1" i="0" sz="3800" u="none" cap="none" strike="noStrike">
                <a:solidFill>
                  <a:srgbClr val="533E7F"/>
                </a:solidFill>
                <a:latin typeface="Arial"/>
                <a:ea typeface="Arial"/>
                <a:cs typeface="Arial"/>
                <a:sym typeface="Arial"/>
              </a:defRPr>
            </a:lvl2pPr>
            <a:lvl3pPr lvl="2" marR="0" rtl="0" algn="l">
              <a:lnSpc>
                <a:spcPct val="80000"/>
              </a:lnSpc>
              <a:spcBef>
                <a:spcPts val="0"/>
              </a:spcBef>
              <a:spcAft>
                <a:spcPts val="0"/>
              </a:spcAft>
              <a:buClr>
                <a:srgbClr val="533E7F"/>
              </a:buClr>
              <a:buSzPts val="3800"/>
              <a:buFont typeface="Arial"/>
              <a:buNone/>
              <a:defRPr b="1" i="0" sz="3800" u="none" cap="none" strike="noStrike">
                <a:solidFill>
                  <a:srgbClr val="533E7F"/>
                </a:solidFill>
                <a:latin typeface="Arial"/>
                <a:ea typeface="Arial"/>
                <a:cs typeface="Arial"/>
                <a:sym typeface="Arial"/>
              </a:defRPr>
            </a:lvl3pPr>
            <a:lvl4pPr lvl="3" marR="0" rtl="0" algn="l">
              <a:lnSpc>
                <a:spcPct val="80000"/>
              </a:lnSpc>
              <a:spcBef>
                <a:spcPts val="0"/>
              </a:spcBef>
              <a:spcAft>
                <a:spcPts val="0"/>
              </a:spcAft>
              <a:buClr>
                <a:srgbClr val="533E7F"/>
              </a:buClr>
              <a:buSzPts val="3800"/>
              <a:buFont typeface="Arial"/>
              <a:buNone/>
              <a:defRPr b="1" i="0" sz="3800" u="none" cap="none" strike="noStrike">
                <a:solidFill>
                  <a:srgbClr val="533E7F"/>
                </a:solidFill>
                <a:latin typeface="Arial"/>
                <a:ea typeface="Arial"/>
                <a:cs typeface="Arial"/>
                <a:sym typeface="Arial"/>
              </a:defRPr>
            </a:lvl4pPr>
            <a:lvl5pPr lvl="4" marR="0" rtl="0" algn="l">
              <a:lnSpc>
                <a:spcPct val="80000"/>
              </a:lnSpc>
              <a:spcBef>
                <a:spcPts val="0"/>
              </a:spcBef>
              <a:spcAft>
                <a:spcPts val="0"/>
              </a:spcAft>
              <a:buClr>
                <a:srgbClr val="533E7F"/>
              </a:buClr>
              <a:buSzPts val="3800"/>
              <a:buFont typeface="Arial"/>
              <a:buNone/>
              <a:defRPr b="1" i="0" sz="3800" u="none" cap="none" strike="noStrike">
                <a:solidFill>
                  <a:srgbClr val="533E7F"/>
                </a:solidFill>
                <a:latin typeface="Arial"/>
                <a:ea typeface="Arial"/>
                <a:cs typeface="Arial"/>
                <a:sym typeface="Arial"/>
              </a:defRPr>
            </a:lvl5pPr>
            <a:lvl6pPr lvl="5" marR="0" rtl="0" algn="l">
              <a:lnSpc>
                <a:spcPct val="80000"/>
              </a:lnSpc>
              <a:spcBef>
                <a:spcPts val="0"/>
              </a:spcBef>
              <a:spcAft>
                <a:spcPts val="0"/>
              </a:spcAft>
              <a:buClr>
                <a:srgbClr val="533E7F"/>
              </a:buClr>
              <a:buSzPts val="3800"/>
              <a:buFont typeface="Arial"/>
              <a:buNone/>
              <a:defRPr b="1" i="0" sz="3800" u="none" cap="none" strike="noStrike">
                <a:solidFill>
                  <a:srgbClr val="533E7F"/>
                </a:solidFill>
                <a:latin typeface="Arial"/>
                <a:ea typeface="Arial"/>
                <a:cs typeface="Arial"/>
                <a:sym typeface="Arial"/>
              </a:defRPr>
            </a:lvl6pPr>
            <a:lvl7pPr lvl="6" marR="0" rtl="0" algn="l">
              <a:lnSpc>
                <a:spcPct val="80000"/>
              </a:lnSpc>
              <a:spcBef>
                <a:spcPts val="0"/>
              </a:spcBef>
              <a:spcAft>
                <a:spcPts val="0"/>
              </a:spcAft>
              <a:buClr>
                <a:srgbClr val="533E7F"/>
              </a:buClr>
              <a:buSzPts val="3800"/>
              <a:buFont typeface="Arial"/>
              <a:buNone/>
              <a:defRPr b="1" i="0" sz="3800" u="none" cap="none" strike="noStrike">
                <a:solidFill>
                  <a:srgbClr val="533E7F"/>
                </a:solidFill>
                <a:latin typeface="Arial"/>
                <a:ea typeface="Arial"/>
                <a:cs typeface="Arial"/>
                <a:sym typeface="Arial"/>
              </a:defRPr>
            </a:lvl7pPr>
            <a:lvl8pPr lvl="7" marR="0" rtl="0" algn="l">
              <a:lnSpc>
                <a:spcPct val="80000"/>
              </a:lnSpc>
              <a:spcBef>
                <a:spcPts val="0"/>
              </a:spcBef>
              <a:spcAft>
                <a:spcPts val="0"/>
              </a:spcAft>
              <a:buClr>
                <a:srgbClr val="533E7F"/>
              </a:buClr>
              <a:buSzPts val="3800"/>
              <a:buFont typeface="Arial"/>
              <a:buNone/>
              <a:defRPr b="1" i="0" sz="3800" u="none" cap="none" strike="noStrike">
                <a:solidFill>
                  <a:srgbClr val="533E7F"/>
                </a:solidFill>
                <a:latin typeface="Arial"/>
                <a:ea typeface="Arial"/>
                <a:cs typeface="Arial"/>
                <a:sym typeface="Arial"/>
              </a:defRPr>
            </a:lvl8pPr>
            <a:lvl9pPr lvl="8" marR="0" rtl="0" algn="l">
              <a:lnSpc>
                <a:spcPct val="80000"/>
              </a:lnSpc>
              <a:spcBef>
                <a:spcPts val="0"/>
              </a:spcBef>
              <a:spcAft>
                <a:spcPts val="0"/>
              </a:spcAft>
              <a:buClr>
                <a:srgbClr val="533E7F"/>
              </a:buClr>
              <a:buSzPts val="3800"/>
              <a:buFont typeface="Arial"/>
              <a:buNone/>
              <a:defRPr b="1" i="0" sz="3800" u="none" cap="none" strike="noStrike">
                <a:solidFill>
                  <a:srgbClr val="533E7F"/>
                </a:solidFill>
                <a:latin typeface="Arial"/>
                <a:ea typeface="Arial"/>
                <a:cs typeface="Arial"/>
                <a:sym typeface="Arial"/>
              </a:defRPr>
            </a:lvl9pPr>
          </a:lstStyle>
          <a:p/>
        </p:txBody>
      </p:sp>
      <p:sp>
        <p:nvSpPr>
          <p:cNvPr id="205" name="Google Shape;205;p49"/>
          <p:cNvSpPr txBox="1"/>
          <p:nvPr>
            <p:ph idx="1" type="body"/>
          </p:nvPr>
        </p:nvSpPr>
        <p:spPr>
          <a:xfrm>
            <a:off x="1513100" y="2506625"/>
            <a:ext cx="21357900" cy="10006500"/>
          </a:xfrm>
          <a:prstGeom prst="rect">
            <a:avLst/>
          </a:prstGeom>
          <a:noFill/>
          <a:ln>
            <a:noFill/>
          </a:ln>
        </p:spPr>
        <p:txBody>
          <a:bodyPr anchorCtr="0" anchor="t" bIns="50800" lIns="50800" spcFirstLastPara="1" rIns="50800" wrap="square" tIns="50800">
            <a:noAutofit/>
          </a:bodyPr>
          <a:lstStyle>
            <a:lvl1pPr indent="-228600" lvl="0" marL="457200" marR="0" rtl="0" algn="l">
              <a:lnSpc>
                <a:spcPct val="100000"/>
              </a:lnSpc>
              <a:spcBef>
                <a:spcPts val="0"/>
              </a:spcBef>
              <a:spcAft>
                <a:spcPts val="0"/>
              </a:spcAft>
              <a:buClr>
                <a:srgbClr val="FFFFFF"/>
              </a:buClr>
              <a:buSzPts val="2800"/>
              <a:buFont typeface="Roboto Mono"/>
              <a:buNone/>
              <a:defRPr i="0" sz="2800" u="none" cap="none" strike="noStrike">
                <a:solidFill>
                  <a:srgbClr val="FFFFFF"/>
                </a:solidFill>
                <a:latin typeface="Roboto Mono"/>
                <a:ea typeface="Roboto Mono"/>
                <a:cs typeface="Roboto Mono"/>
                <a:sym typeface="Roboto Mono"/>
              </a:defRPr>
            </a:lvl1pPr>
            <a:lvl2pPr indent="-228600" lvl="1" marL="914400" marR="0" rtl="0" algn="l">
              <a:lnSpc>
                <a:spcPct val="100000"/>
              </a:lnSpc>
              <a:spcBef>
                <a:spcPts val="0"/>
              </a:spcBef>
              <a:spcAft>
                <a:spcPts val="0"/>
              </a:spcAft>
              <a:buClr>
                <a:srgbClr val="FFFFFF"/>
              </a:buClr>
              <a:buSzPts val="2800"/>
              <a:buFont typeface="Roboto Mono"/>
              <a:buNone/>
              <a:defRPr i="0" sz="2800" u="none" cap="none" strike="noStrike">
                <a:solidFill>
                  <a:srgbClr val="FFFFFF"/>
                </a:solidFill>
                <a:latin typeface="Roboto Mono"/>
                <a:ea typeface="Roboto Mono"/>
                <a:cs typeface="Roboto Mono"/>
                <a:sym typeface="Roboto Mono"/>
              </a:defRPr>
            </a:lvl2pPr>
            <a:lvl3pPr indent="-228600" lvl="2" marL="1371600" marR="0" rtl="0" algn="l">
              <a:lnSpc>
                <a:spcPct val="100000"/>
              </a:lnSpc>
              <a:spcBef>
                <a:spcPts val="0"/>
              </a:spcBef>
              <a:spcAft>
                <a:spcPts val="0"/>
              </a:spcAft>
              <a:buClr>
                <a:srgbClr val="FFFFFF"/>
              </a:buClr>
              <a:buSzPts val="2800"/>
              <a:buFont typeface="Roboto Mono"/>
              <a:buNone/>
              <a:defRPr i="0" sz="2800" u="none" cap="none" strike="noStrike">
                <a:solidFill>
                  <a:srgbClr val="FFFFFF"/>
                </a:solidFill>
                <a:latin typeface="Roboto Mono"/>
                <a:ea typeface="Roboto Mono"/>
                <a:cs typeface="Roboto Mono"/>
                <a:sym typeface="Roboto Mono"/>
              </a:defRPr>
            </a:lvl3pPr>
            <a:lvl4pPr indent="-228600" lvl="3" marL="1828800" marR="0" rtl="0" algn="l">
              <a:lnSpc>
                <a:spcPct val="100000"/>
              </a:lnSpc>
              <a:spcBef>
                <a:spcPts val="0"/>
              </a:spcBef>
              <a:spcAft>
                <a:spcPts val="0"/>
              </a:spcAft>
              <a:buClr>
                <a:srgbClr val="FFFFFF"/>
              </a:buClr>
              <a:buSzPts val="2800"/>
              <a:buFont typeface="Roboto Mono"/>
              <a:buNone/>
              <a:defRPr i="0" sz="2800" u="none" cap="none" strike="noStrike">
                <a:solidFill>
                  <a:srgbClr val="FFFFFF"/>
                </a:solidFill>
                <a:latin typeface="Roboto Mono"/>
                <a:ea typeface="Roboto Mono"/>
                <a:cs typeface="Roboto Mono"/>
                <a:sym typeface="Roboto Mono"/>
              </a:defRPr>
            </a:lvl4pPr>
            <a:lvl5pPr indent="-228600" lvl="4" marL="2286000" marR="0" rtl="0" algn="l">
              <a:lnSpc>
                <a:spcPct val="100000"/>
              </a:lnSpc>
              <a:spcBef>
                <a:spcPts val="0"/>
              </a:spcBef>
              <a:spcAft>
                <a:spcPts val="0"/>
              </a:spcAft>
              <a:buClr>
                <a:srgbClr val="FFFFFF"/>
              </a:buClr>
              <a:buSzPts val="2800"/>
              <a:buFont typeface="Roboto Mono"/>
              <a:buNone/>
              <a:defRPr i="0" sz="2800" u="none" cap="none" strike="noStrike">
                <a:solidFill>
                  <a:srgbClr val="FFFFFF"/>
                </a:solidFill>
                <a:latin typeface="Roboto Mono"/>
                <a:ea typeface="Roboto Mono"/>
                <a:cs typeface="Roboto Mono"/>
                <a:sym typeface="Roboto Mono"/>
              </a:defRPr>
            </a:lvl5pPr>
            <a:lvl6pPr indent="-228600" lvl="5" marL="2743200" marR="0" rtl="0" algn="l">
              <a:lnSpc>
                <a:spcPct val="100000"/>
              </a:lnSpc>
              <a:spcBef>
                <a:spcPts val="0"/>
              </a:spcBef>
              <a:spcAft>
                <a:spcPts val="0"/>
              </a:spcAft>
              <a:buClr>
                <a:srgbClr val="FFFFFF"/>
              </a:buClr>
              <a:buSzPts val="2800"/>
              <a:buFont typeface="Roboto Mono"/>
              <a:buNone/>
              <a:defRPr i="0" sz="2800" u="none" cap="none" strike="noStrike">
                <a:solidFill>
                  <a:srgbClr val="FFFFFF"/>
                </a:solidFill>
                <a:latin typeface="Roboto Mono"/>
                <a:ea typeface="Roboto Mono"/>
                <a:cs typeface="Roboto Mono"/>
                <a:sym typeface="Roboto Mono"/>
              </a:defRPr>
            </a:lvl6pPr>
            <a:lvl7pPr indent="-228600" lvl="6" marL="3200400" marR="0" rtl="0" algn="l">
              <a:lnSpc>
                <a:spcPct val="100000"/>
              </a:lnSpc>
              <a:spcBef>
                <a:spcPts val="0"/>
              </a:spcBef>
              <a:spcAft>
                <a:spcPts val="0"/>
              </a:spcAft>
              <a:buClr>
                <a:srgbClr val="FFFFFF"/>
              </a:buClr>
              <a:buSzPts val="2800"/>
              <a:buFont typeface="Roboto Mono"/>
              <a:buNone/>
              <a:defRPr i="0" sz="2800" u="none" cap="none" strike="noStrike">
                <a:solidFill>
                  <a:srgbClr val="FFFFFF"/>
                </a:solidFill>
                <a:latin typeface="Roboto Mono"/>
                <a:ea typeface="Roboto Mono"/>
                <a:cs typeface="Roboto Mono"/>
                <a:sym typeface="Roboto Mono"/>
              </a:defRPr>
            </a:lvl7pPr>
            <a:lvl8pPr indent="-228600" lvl="7" marL="3657600" marR="0" rtl="0" algn="l">
              <a:lnSpc>
                <a:spcPct val="100000"/>
              </a:lnSpc>
              <a:spcBef>
                <a:spcPts val="0"/>
              </a:spcBef>
              <a:spcAft>
                <a:spcPts val="0"/>
              </a:spcAft>
              <a:buClr>
                <a:srgbClr val="FFFFFF"/>
              </a:buClr>
              <a:buSzPts val="2800"/>
              <a:buFont typeface="Roboto Mono"/>
              <a:buNone/>
              <a:defRPr i="0" sz="2800" u="none" cap="none" strike="noStrike">
                <a:solidFill>
                  <a:srgbClr val="FFFFFF"/>
                </a:solidFill>
                <a:latin typeface="Roboto Mono"/>
                <a:ea typeface="Roboto Mono"/>
                <a:cs typeface="Roboto Mono"/>
                <a:sym typeface="Roboto Mono"/>
              </a:defRPr>
            </a:lvl8pPr>
            <a:lvl9pPr indent="-228600" lvl="8" marL="4114800" marR="0" rtl="0" algn="l">
              <a:lnSpc>
                <a:spcPct val="100000"/>
              </a:lnSpc>
              <a:spcBef>
                <a:spcPts val="0"/>
              </a:spcBef>
              <a:spcAft>
                <a:spcPts val="0"/>
              </a:spcAft>
              <a:buClr>
                <a:srgbClr val="FFFFFF"/>
              </a:buClr>
              <a:buSzPts val="2800"/>
              <a:buFont typeface="Roboto Mono"/>
              <a:buNone/>
              <a:defRPr i="0" sz="2800" u="none" cap="none" strike="noStrike">
                <a:solidFill>
                  <a:srgbClr val="FFFFFF"/>
                </a:solidFill>
                <a:latin typeface="Roboto Mono"/>
                <a:ea typeface="Roboto Mono"/>
                <a:cs typeface="Roboto Mono"/>
                <a:sym typeface="Roboto Mono"/>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to - Vertical">
  <p:cSld name="Foto - Vertical">
    <p:spTree>
      <p:nvGrpSpPr>
        <p:cNvPr id="22" name="Shape 22"/>
        <p:cNvGrpSpPr/>
        <p:nvPr/>
      </p:nvGrpSpPr>
      <p:grpSpPr>
        <a:xfrm>
          <a:off x="0" y="0"/>
          <a:ext cx="0" cy="0"/>
          <a:chOff x="0" y="0"/>
          <a:chExt cx="0" cy="0"/>
        </a:xfrm>
      </p:grpSpPr>
      <p:sp>
        <p:nvSpPr>
          <p:cNvPr id="23" name="Google Shape;23;p6"/>
          <p:cNvSpPr/>
          <p:nvPr>
            <p:ph idx="2" type="pic"/>
          </p:nvPr>
        </p:nvSpPr>
        <p:spPr>
          <a:xfrm>
            <a:off x="12495609" y="892968"/>
            <a:ext cx="7500900" cy="115728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1pPr>
            <a:lvl2pPr lvl="1"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lvl="2"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lvl="3"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lvl="4"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lvl="5"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lvl="6"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lvl="7"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lvl="8"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24" name="Google Shape;24;p6"/>
          <p:cNvSpPr txBox="1"/>
          <p:nvPr>
            <p:ph type="title"/>
          </p:nvPr>
        </p:nvSpPr>
        <p:spPr>
          <a:xfrm>
            <a:off x="4387453" y="892968"/>
            <a:ext cx="7500900" cy="56079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Helvetica Neue Light"/>
              <a:buNone/>
              <a:defRPr b="0" i="0" sz="8400" u="none" cap="none" strike="noStrike">
                <a:solidFill>
                  <a:srgbClr val="000000"/>
                </a:solidFill>
                <a:latin typeface="Helvetica Neue Light"/>
                <a:ea typeface="Helvetica Neue Light"/>
                <a:cs typeface="Helvetica Neue Light"/>
                <a:sym typeface="Helvetica Neue Light"/>
              </a:defRPr>
            </a:lvl1pPr>
            <a:lvl2pPr lvl="1"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2pPr>
            <a:lvl3pPr lvl="2"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3pPr>
            <a:lvl4pPr lvl="3"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4pPr>
            <a:lvl5pPr lvl="4"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5pPr>
            <a:lvl6pPr lvl="5"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6pPr>
            <a:lvl7pPr lvl="6"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7pPr>
            <a:lvl8pPr lvl="7"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8pPr>
            <a:lvl9pPr lvl="8"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9pPr>
          </a:lstStyle>
          <a:p/>
        </p:txBody>
      </p:sp>
      <p:sp>
        <p:nvSpPr>
          <p:cNvPr id="25" name="Google Shape;25;p6"/>
          <p:cNvSpPr txBox="1"/>
          <p:nvPr>
            <p:ph idx="1" type="body"/>
          </p:nvPr>
        </p:nvSpPr>
        <p:spPr>
          <a:xfrm>
            <a:off x="4387453" y="6697265"/>
            <a:ext cx="7500900" cy="57687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4E7DFF"/>
              </a:buClr>
              <a:buSzPts val="3750"/>
              <a:buFont typeface="Proxima Nova Semibold"/>
              <a:buNone/>
              <a:defRPr b="0" i="0" sz="3000" u="none" cap="none" strike="noStrike">
                <a:solidFill>
                  <a:srgbClr val="4E7DFF"/>
                </a:solidFill>
                <a:latin typeface="Proxima Nova Semibold"/>
                <a:ea typeface="Proxima Nova Semibold"/>
                <a:cs typeface="Proxima Nova Semibold"/>
                <a:sym typeface="Proxima Nova Semibold"/>
              </a:defRPr>
            </a:lvl1pPr>
            <a:lvl2pPr indent="-228600" lvl="1" marL="914400" marR="0" rtl="0" algn="ctr">
              <a:lnSpc>
                <a:spcPct val="100000"/>
              </a:lnSpc>
              <a:spcBef>
                <a:spcPts val="0"/>
              </a:spcBef>
              <a:spcAft>
                <a:spcPts val="0"/>
              </a:spcAft>
              <a:buClr>
                <a:srgbClr val="4E7DFF"/>
              </a:buClr>
              <a:buSzPts val="3750"/>
              <a:buFont typeface="Proxima Nova Semibold"/>
              <a:buNone/>
              <a:defRPr b="0" i="0" sz="3000" u="none" cap="none" strike="noStrike">
                <a:solidFill>
                  <a:srgbClr val="4E7DFF"/>
                </a:solidFill>
                <a:latin typeface="Proxima Nova Semibold"/>
                <a:ea typeface="Proxima Nova Semibold"/>
                <a:cs typeface="Proxima Nova Semibold"/>
                <a:sym typeface="Proxima Nova Semibold"/>
              </a:defRPr>
            </a:lvl2pPr>
            <a:lvl3pPr indent="-228600" lvl="2" marL="1371600" marR="0" rtl="0" algn="ctr">
              <a:lnSpc>
                <a:spcPct val="100000"/>
              </a:lnSpc>
              <a:spcBef>
                <a:spcPts val="0"/>
              </a:spcBef>
              <a:spcAft>
                <a:spcPts val="0"/>
              </a:spcAft>
              <a:buClr>
                <a:srgbClr val="4E7DFF"/>
              </a:buClr>
              <a:buSzPts val="3750"/>
              <a:buFont typeface="Proxima Nova Semibold"/>
              <a:buNone/>
              <a:defRPr b="0" i="0" sz="3000" u="none" cap="none" strike="noStrike">
                <a:solidFill>
                  <a:srgbClr val="4E7DFF"/>
                </a:solidFill>
                <a:latin typeface="Proxima Nova Semibold"/>
                <a:ea typeface="Proxima Nova Semibold"/>
                <a:cs typeface="Proxima Nova Semibold"/>
                <a:sym typeface="Proxima Nova Semibold"/>
              </a:defRPr>
            </a:lvl3pPr>
            <a:lvl4pPr indent="-228600" lvl="3" marL="1828800" marR="0" rtl="0" algn="ctr">
              <a:lnSpc>
                <a:spcPct val="100000"/>
              </a:lnSpc>
              <a:spcBef>
                <a:spcPts val="0"/>
              </a:spcBef>
              <a:spcAft>
                <a:spcPts val="0"/>
              </a:spcAft>
              <a:buClr>
                <a:srgbClr val="4E7DFF"/>
              </a:buClr>
              <a:buSzPts val="3750"/>
              <a:buFont typeface="Proxima Nova Semibold"/>
              <a:buNone/>
              <a:defRPr b="0" i="0" sz="3000" u="none" cap="none" strike="noStrike">
                <a:solidFill>
                  <a:srgbClr val="4E7DFF"/>
                </a:solidFill>
                <a:latin typeface="Proxima Nova Semibold"/>
                <a:ea typeface="Proxima Nova Semibold"/>
                <a:cs typeface="Proxima Nova Semibold"/>
                <a:sym typeface="Proxima Nova Semibold"/>
              </a:defRPr>
            </a:lvl4pPr>
            <a:lvl5pPr indent="-228600" lvl="4" marL="2286000" marR="0" rtl="0" algn="ctr">
              <a:lnSpc>
                <a:spcPct val="100000"/>
              </a:lnSpc>
              <a:spcBef>
                <a:spcPts val="0"/>
              </a:spcBef>
              <a:spcAft>
                <a:spcPts val="0"/>
              </a:spcAft>
              <a:buClr>
                <a:srgbClr val="4E7DFF"/>
              </a:buClr>
              <a:buSzPts val="3750"/>
              <a:buFont typeface="Proxima Nova Semibold"/>
              <a:buNone/>
              <a:defRPr b="0" i="0" sz="3000" u="none" cap="none" strike="noStrike">
                <a:solidFill>
                  <a:srgbClr val="4E7DFF"/>
                </a:solidFill>
                <a:latin typeface="Proxima Nova Semibold"/>
                <a:ea typeface="Proxima Nova Semibold"/>
                <a:cs typeface="Proxima Nova Semibold"/>
                <a:sym typeface="Proxima Nova Semibold"/>
              </a:defRPr>
            </a:lvl5pPr>
            <a:lvl6pPr indent="-466725" lvl="5" marL="27432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indent="-466725" lvl="6" marL="3200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indent="-466725" lvl="7" marL="3657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indent="-466725" lvl="8" marL="4114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26" name="Google Shape;26;p6"/>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 Superior">
  <p:cSld name="Título - Superior">
    <p:spTree>
      <p:nvGrpSpPr>
        <p:cNvPr id="27" name="Shape 27"/>
        <p:cNvGrpSpPr/>
        <p:nvPr/>
      </p:nvGrpSpPr>
      <p:grpSpPr>
        <a:xfrm>
          <a:off x="0" y="0"/>
          <a:ext cx="0" cy="0"/>
          <a:chOff x="0" y="0"/>
          <a:chExt cx="0" cy="0"/>
        </a:xfrm>
      </p:grpSpPr>
      <p:sp>
        <p:nvSpPr>
          <p:cNvPr id="28" name="Google Shape;28;p7"/>
          <p:cNvSpPr txBox="1"/>
          <p:nvPr>
            <p:ph type="title"/>
          </p:nvPr>
        </p:nvSpPr>
        <p:spPr>
          <a:xfrm>
            <a:off x="4387453" y="625078"/>
            <a:ext cx="15609000" cy="30360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1pPr>
            <a:lvl2pPr lvl="1"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2pPr>
            <a:lvl3pPr lvl="2"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3pPr>
            <a:lvl4pPr lvl="3"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4pPr>
            <a:lvl5pPr lvl="4"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5pPr>
            <a:lvl6pPr lvl="5"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6pPr>
            <a:lvl7pPr lvl="6"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7pPr>
            <a:lvl8pPr lvl="7"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8pPr>
            <a:lvl9pPr lvl="8"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9pPr>
          </a:lstStyle>
          <a:p/>
        </p:txBody>
      </p:sp>
      <p:sp>
        <p:nvSpPr>
          <p:cNvPr id="29" name="Google Shape;29;p7"/>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e Marcadores">
  <p:cSld name="Título e Marcadores">
    <p:spTree>
      <p:nvGrpSpPr>
        <p:cNvPr id="30" name="Shape 30"/>
        <p:cNvGrpSpPr/>
        <p:nvPr/>
      </p:nvGrpSpPr>
      <p:grpSpPr>
        <a:xfrm>
          <a:off x="0" y="0"/>
          <a:ext cx="0" cy="0"/>
          <a:chOff x="0" y="0"/>
          <a:chExt cx="0" cy="0"/>
        </a:xfrm>
      </p:grpSpPr>
      <p:sp>
        <p:nvSpPr>
          <p:cNvPr id="31" name="Google Shape;31;p8"/>
          <p:cNvSpPr txBox="1"/>
          <p:nvPr>
            <p:ph type="title"/>
          </p:nvPr>
        </p:nvSpPr>
        <p:spPr>
          <a:xfrm>
            <a:off x="4387453" y="625078"/>
            <a:ext cx="15609000" cy="30360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1pPr>
            <a:lvl2pPr lvl="1"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2pPr>
            <a:lvl3pPr lvl="2"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3pPr>
            <a:lvl4pPr lvl="3"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4pPr>
            <a:lvl5pPr lvl="4"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5pPr>
            <a:lvl6pPr lvl="5"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6pPr>
            <a:lvl7pPr lvl="6"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7pPr>
            <a:lvl8pPr lvl="7"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8pPr>
            <a:lvl9pPr lvl="8"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9pPr>
          </a:lstStyle>
          <a:p/>
        </p:txBody>
      </p:sp>
      <p:sp>
        <p:nvSpPr>
          <p:cNvPr id="32" name="Google Shape;32;p8"/>
          <p:cNvSpPr txBox="1"/>
          <p:nvPr>
            <p:ph idx="1" type="body"/>
          </p:nvPr>
        </p:nvSpPr>
        <p:spPr>
          <a:xfrm>
            <a:off x="4387453" y="3661171"/>
            <a:ext cx="15609000" cy="8840400"/>
          </a:xfrm>
          <a:prstGeom prst="rect">
            <a:avLst/>
          </a:prstGeom>
          <a:noFill/>
          <a:ln>
            <a:noFill/>
          </a:ln>
        </p:spPr>
        <p:txBody>
          <a:bodyPr anchorCtr="0" anchor="ctr" bIns="91425" lIns="91425" spcFirstLastPara="1" rIns="91425" wrap="square" tIns="91425">
            <a:noAutofit/>
          </a:bodyPr>
          <a:lstStyle>
            <a:lvl1pPr indent="-466725" lvl="0" marL="4572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1pPr>
            <a:lvl2pPr indent="-466725" lvl="1" marL="914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indent="-466725" lvl="2" marL="1371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indent="-466725" lvl="3" marL="1828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indent="-466725" lvl="4" marL="22860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indent="-466725" lvl="5" marL="27432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indent="-466725" lvl="6" marL="3200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indent="-466725" lvl="7" marL="3657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indent="-466725" lvl="8" marL="4114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33" name="Google Shape;33;p8"/>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Marcadores e Foto">
  <p:cSld name="Título, Marcadores e Foto">
    <p:spTree>
      <p:nvGrpSpPr>
        <p:cNvPr id="34" name="Shape 34"/>
        <p:cNvGrpSpPr/>
        <p:nvPr/>
      </p:nvGrpSpPr>
      <p:grpSpPr>
        <a:xfrm>
          <a:off x="0" y="0"/>
          <a:ext cx="0" cy="0"/>
          <a:chOff x="0" y="0"/>
          <a:chExt cx="0" cy="0"/>
        </a:xfrm>
      </p:grpSpPr>
      <p:sp>
        <p:nvSpPr>
          <p:cNvPr id="35" name="Google Shape;35;p9"/>
          <p:cNvSpPr/>
          <p:nvPr>
            <p:ph idx="2" type="pic"/>
          </p:nvPr>
        </p:nvSpPr>
        <p:spPr>
          <a:xfrm>
            <a:off x="12495609" y="3661171"/>
            <a:ext cx="7500900" cy="8840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1pPr>
            <a:lvl2pPr lvl="1"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lvl="2"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lvl="3"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lvl="4"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lvl="5"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lvl="6"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lvl="7"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lvl="8"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36" name="Google Shape;36;p9"/>
          <p:cNvSpPr txBox="1"/>
          <p:nvPr>
            <p:ph type="title"/>
          </p:nvPr>
        </p:nvSpPr>
        <p:spPr>
          <a:xfrm>
            <a:off x="4387453" y="625078"/>
            <a:ext cx="15609000" cy="30360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1pPr>
            <a:lvl2pPr lvl="1"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2pPr>
            <a:lvl3pPr lvl="2"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3pPr>
            <a:lvl4pPr lvl="3"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4pPr>
            <a:lvl5pPr lvl="4"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5pPr>
            <a:lvl6pPr lvl="5"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6pPr>
            <a:lvl7pPr lvl="6"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7pPr>
            <a:lvl8pPr lvl="7"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8pPr>
            <a:lvl9pPr lvl="8"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9pPr>
          </a:lstStyle>
          <a:p/>
        </p:txBody>
      </p:sp>
      <p:sp>
        <p:nvSpPr>
          <p:cNvPr id="37" name="Google Shape;37;p9"/>
          <p:cNvSpPr txBox="1"/>
          <p:nvPr>
            <p:ph idx="1" type="body"/>
          </p:nvPr>
        </p:nvSpPr>
        <p:spPr>
          <a:xfrm>
            <a:off x="4387453" y="3661171"/>
            <a:ext cx="7500900" cy="8840400"/>
          </a:xfrm>
          <a:prstGeom prst="rect">
            <a:avLst/>
          </a:prstGeom>
          <a:noFill/>
          <a:ln>
            <a:noFill/>
          </a:ln>
        </p:spPr>
        <p:txBody>
          <a:bodyPr anchorCtr="0" anchor="ctr" bIns="91425" lIns="91425" spcFirstLastPara="1" rIns="91425" wrap="square" tIns="91425">
            <a:noAutofit/>
          </a:bodyPr>
          <a:lstStyle>
            <a:lvl1pPr indent="-333375" lvl="0" marL="457200" marR="0" rtl="0" algn="ctr">
              <a:lnSpc>
                <a:spcPct val="100000"/>
              </a:lnSpc>
              <a:spcBef>
                <a:spcPts val="0"/>
              </a:spcBef>
              <a:spcAft>
                <a:spcPts val="0"/>
              </a:spcAft>
              <a:buClr>
                <a:srgbClr val="533E7F"/>
              </a:buClr>
              <a:buSzPts val="1650"/>
              <a:buFont typeface="Proxima Nova"/>
              <a:buChar char="•"/>
              <a:defRPr b="1" i="0" sz="2200" u="none" cap="none" strike="noStrike">
                <a:solidFill>
                  <a:srgbClr val="533E7F"/>
                </a:solidFill>
                <a:latin typeface="Proxima Nova"/>
                <a:ea typeface="Proxima Nova"/>
                <a:cs typeface="Proxima Nova"/>
                <a:sym typeface="Proxima Nova"/>
              </a:defRPr>
            </a:lvl1pPr>
            <a:lvl2pPr indent="-333375" lvl="1" marL="914400" marR="0" rtl="0" algn="ctr">
              <a:lnSpc>
                <a:spcPct val="100000"/>
              </a:lnSpc>
              <a:spcBef>
                <a:spcPts val="0"/>
              </a:spcBef>
              <a:spcAft>
                <a:spcPts val="0"/>
              </a:spcAft>
              <a:buClr>
                <a:srgbClr val="533E7F"/>
              </a:buClr>
              <a:buSzPts val="1650"/>
              <a:buFont typeface="Proxima Nova"/>
              <a:buChar char="•"/>
              <a:defRPr b="1" i="0" sz="2200" u="none" cap="none" strike="noStrike">
                <a:solidFill>
                  <a:srgbClr val="533E7F"/>
                </a:solidFill>
                <a:latin typeface="Proxima Nova"/>
                <a:ea typeface="Proxima Nova"/>
                <a:cs typeface="Proxima Nova"/>
                <a:sym typeface="Proxima Nova"/>
              </a:defRPr>
            </a:lvl2pPr>
            <a:lvl3pPr indent="-333375" lvl="2" marL="1371600" marR="0" rtl="0" algn="ctr">
              <a:lnSpc>
                <a:spcPct val="100000"/>
              </a:lnSpc>
              <a:spcBef>
                <a:spcPts val="0"/>
              </a:spcBef>
              <a:spcAft>
                <a:spcPts val="0"/>
              </a:spcAft>
              <a:buClr>
                <a:srgbClr val="533E7F"/>
              </a:buClr>
              <a:buSzPts val="1650"/>
              <a:buFont typeface="Proxima Nova"/>
              <a:buChar char="•"/>
              <a:defRPr b="1" i="0" sz="2200" u="none" cap="none" strike="noStrike">
                <a:solidFill>
                  <a:srgbClr val="533E7F"/>
                </a:solidFill>
                <a:latin typeface="Proxima Nova"/>
                <a:ea typeface="Proxima Nova"/>
                <a:cs typeface="Proxima Nova"/>
                <a:sym typeface="Proxima Nova"/>
              </a:defRPr>
            </a:lvl3pPr>
            <a:lvl4pPr indent="-333375" lvl="3" marL="1828800" marR="0" rtl="0" algn="ctr">
              <a:lnSpc>
                <a:spcPct val="100000"/>
              </a:lnSpc>
              <a:spcBef>
                <a:spcPts val="0"/>
              </a:spcBef>
              <a:spcAft>
                <a:spcPts val="0"/>
              </a:spcAft>
              <a:buClr>
                <a:srgbClr val="533E7F"/>
              </a:buClr>
              <a:buSzPts val="1650"/>
              <a:buFont typeface="Proxima Nova"/>
              <a:buChar char="•"/>
              <a:defRPr b="1" i="0" sz="2200" u="none" cap="none" strike="noStrike">
                <a:solidFill>
                  <a:srgbClr val="533E7F"/>
                </a:solidFill>
                <a:latin typeface="Proxima Nova"/>
                <a:ea typeface="Proxima Nova"/>
                <a:cs typeface="Proxima Nova"/>
                <a:sym typeface="Proxima Nova"/>
              </a:defRPr>
            </a:lvl4pPr>
            <a:lvl5pPr indent="-333375" lvl="4" marL="2286000" marR="0" rtl="0" algn="ctr">
              <a:lnSpc>
                <a:spcPct val="100000"/>
              </a:lnSpc>
              <a:spcBef>
                <a:spcPts val="0"/>
              </a:spcBef>
              <a:spcAft>
                <a:spcPts val="0"/>
              </a:spcAft>
              <a:buClr>
                <a:srgbClr val="533E7F"/>
              </a:buClr>
              <a:buSzPts val="1650"/>
              <a:buFont typeface="Proxima Nova"/>
              <a:buChar char="•"/>
              <a:defRPr b="1" i="0" sz="2200" u="none" cap="none" strike="noStrike">
                <a:solidFill>
                  <a:srgbClr val="533E7F"/>
                </a:solidFill>
                <a:latin typeface="Proxima Nova"/>
                <a:ea typeface="Proxima Nova"/>
                <a:cs typeface="Proxima Nova"/>
                <a:sym typeface="Proxima Nova"/>
              </a:defRPr>
            </a:lvl5pPr>
            <a:lvl6pPr indent="-466725" lvl="5" marL="27432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indent="-466725" lvl="6" marL="3200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indent="-466725" lvl="7" marL="3657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indent="-466725" lvl="8" marL="4114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38" name="Google Shape;38;p9"/>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rcadores">
  <p:cSld name="Marcadores">
    <p:spTree>
      <p:nvGrpSpPr>
        <p:cNvPr id="39" name="Shape 39"/>
        <p:cNvGrpSpPr/>
        <p:nvPr/>
      </p:nvGrpSpPr>
      <p:grpSpPr>
        <a:xfrm>
          <a:off x="0" y="0"/>
          <a:ext cx="0" cy="0"/>
          <a:chOff x="0" y="0"/>
          <a:chExt cx="0" cy="0"/>
        </a:xfrm>
      </p:grpSpPr>
      <p:sp>
        <p:nvSpPr>
          <p:cNvPr id="40" name="Google Shape;40;p10"/>
          <p:cNvSpPr txBox="1"/>
          <p:nvPr>
            <p:ph idx="1" type="body"/>
          </p:nvPr>
        </p:nvSpPr>
        <p:spPr>
          <a:xfrm>
            <a:off x="4387453" y="1785937"/>
            <a:ext cx="15609000" cy="10144200"/>
          </a:xfrm>
          <a:prstGeom prst="rect">
            <a:avLst/>
          </a:prstGeom>
          <a:noFill/>
          <a:ln>
            <a:noFill/>
          </a:ln>
        </p:spPr>
        <p:txBody>
          <a:bodyPr anchorCtr="0" anchor="ctr" bIns="91425" lIns="91425" spcFirstLastPara="1" rIns="91425" wrap="square" tIns="91425">
            <a:noAutofit/>
          </a:bodyPr>
          <a:lstStyle>
            <a:lvl1pPr indent="-466725" lvl="0" marL="4572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1pPr>
            <a:lvl2pPr indent="-466725" lvl="1" marL="914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indent="-466725" lvl="2" marL="1371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indent="-466725" lvl="3" marL="1828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indent="-466725" lvl="4" marL="22860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indent="-466725" lvl="5" marL="27432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indent="-466725" lvl="6" marL="3200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indent="-466725" lvl="7" marL="3657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indent="-466725" lvl="8" marL="4114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41" name="Google Shape;41;p10"/>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17" Type="http://schemas.openxmlformats.org/officeDocument/2006/relationships/theme" Target="../theme/theme3.xml"/><Relationship Id="rId16" Type="http://schemas.openxmlformats.org/officeDocument/2006/relationships/slideLayout" Target="../slideLayouts/slideLayout28.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9.xml"/><Relationship Id="rId10" Type="http://schemas.openxmlformats.org/officeDocument/2006/relationships/slideLayout" Target="../slideLayouts/slideLayout38.xml"/><Relationship Id="rId13" Type="http://schemas.openxmlformats.org/officeDocument/2006/relationships/slideLayout" Target="../slideLayouts/slideLayout41.xml"/><Relationship Id="rId12" Type="http://schemas.openxmlformats.org/officeDocument/2006/relationships/slideLayout" Target="../slideLayouts/slideLayout40.xml"/><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slideLayout" Target="../slideLayouts/slideLayout31.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5" Type="http://schemas.openxmlformats.org/officeDocument/2006/relationships/slideLayout" Target="../slideLayouts/slideLayout43.xml"/><Relationship Id="rId14" Type="http://schemas.openxmlformats.org/officeDocument/2006/relationships/slideLayout" Target="../slideLayouts/slideLayout42.xml"/><Relationship Id="rId17" Type="http://schemas.openxmlformats.org/officeDocument/2006/relationships/slideLayout" Target="../slideLayouts/slideLayout45.xml"/><Relationship Id="rId16" Type="http://schemas.openxmlformats.org/officeDocument/2006/relationships/slideLayout" Target="../slideLayouts/slideLayout44.xml"/><Relationship Id="rId5" Type="http://schemas.openxmlformats.org/officeDocument/2006/relationships/slideLayout" Target="../slideLayouts/slideLayout33.xml"/><Relationship Id="rId19" Type="http://schemas.openxmlformats.org/officeDocument/2006/relationships/theme" Target="../theme/theme2.xml"/><Relationship Id="rId6" Type="http://schemas.openxmlformats.org/officeDocument/2006/relationships/slideLayout" Target="../slideLayouts/slideLayout34.xml"/><Relationship Id="rId18" Type="http://schemas.openxmlformats.org/officeDocument/2006/relationships/slideLayout" Target="../slideLayouts/slideLayout46.xml"/><Relationship Id="rId7" Type="http://schemas.openxmlformats.org/officeDocument/2006/relationships/slideLayout" Target="../slideLayouts/slideLayout35.xml"/><Relationship Id="rId8"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387453" y="625078"/>
            <a:ext cx="15609000" cy="30360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1pPr>
            <a:lvl2pPr lvl="1"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2pPr>
            <a:lvl3pPr lvl="2"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3pPr>
            <a:lvl4pPr lvl="3"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4pPr>
            <a:lvl5pPr lvl="4"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5pPr>
            <a:lvl6pPr lvl="5"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6pPr>
            <a:lvl7pPr lvl="6"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7pPr>
            <a:lvl8pPr lvl="7"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8pPr>
            <a:lvl9pPr lvl="8" marR="0" rtl="0" algn="ctr">
              <a:lnSpc>
                <a:spcPct val="100000"/>
              </a:lnSpc>
              <a:spcBef>
                <a:spcPts val="0"/>
              </a:spcBef>
              <a:spcAft>
                <a:spcPts val="0"/>
              </a:spcAft>
              <a:buClr>
                <a:srgbClr val="533E7F"/>
              </a:buClr>
              <a:buSzPts val="1400"/>
              <a:buFont typeface="Proxima Nova Extrabold"/>
              <a:buNone/>
              <a:defRPr b="0" i="0" sz="3400" u="none" cap="none" strike="noStrike">
                <a:solidFill>
                  <a:srgbClr val="533E7F"/>
                </a:solidFill>
                <a:latin typeface="Proxima Nova Extrabold"/>
                <a:ea typeface="Proxima Nova Extrabold"/>
                <a:cs typeface="Proxima Nova Extrabold"/>
                <a:sym typeface="Proxima Nova Extrabold"/>
              </a:defRPr>
            </a:lvl9pPr>
          </a:lstStyle>
          <a:p/>
        </p:txBody>
      </p:sp>
      <p:sp>
        <p:nvSpPr>
          <p:cNvPr id="7" name="Google Shape;7;p1"/>
          <p:cNvSpPr txBox="1"/>
          <p:nvPr>
            <p:ph idx="1" type="body"/>
          </p:nvPr>
        </p:nvSpPr>
        <p:spPr>
          <a:xfrm>
            <a:off x="4387453" y="3661171"/>
            <a:ext cx="15609000" cy="8840400"/>
          </a:xfrm>
          <a:prstGeom prst="rect">
            <a:avLst/>
          </a:prstGeom>
          <a:noFill/>
          <a:ln>
            <a:noFill/>
          </a:ln>
        </p:spPr>
        <p:txBody>
          <a:bodyPr anchorCtr="0" anchor="ctr" bIns="91425" lIns="91425" spcFirstLastPara="1" rIns="91425" wrap="square" tIns="91425">
            <a:noAutofit/>
          </a:bodyPr>
          <a:lstStyle>
            <a:lvl1pPr indent="-466725" lvl="0" marL="4572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1pPr>
            <a:lvl2pPr indent="-466725" lvl="1" marL="914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2pPr>
            <a:lvl3pPr indent="-466725" lvl="2" marL="1371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3pPr>
            <a:lvl4pPr indent="-466725" lvl="3" marL="1828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4pPr>
            <a:lvl5pPr indent="-466725" lvl="4" marL="22860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5pPr>
            <a:lvl6pPr indent="-466725" lvl="5" marL="27432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6pPr>
            <a:lvl7pPr indent="-466725" lvl="6" marL="32004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7pPr>
            <a:lvl8pPr indent="-466725" lvl="7" marL="36576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8pPr>
            <a:lvl9pPr indent="-466725" lvl="8" marL="4114800" marR="0" rtl="0" algn="l">
              <a:lnSpc>
                <a:spcPct val="100000"/>
              </a:lnSpc>
              <a:spcBef>
                <a:spcPts val="4000"/>
              </a:spcBef>
              <a:spcAft>
                <a:spcPts val="0"/>
              </a:spcAft>
              <a:buClr>
                <a:srgbClr val="FFFFFF"/>
              </a:buClr>
              <a:buSzPts val="3750"/>
              <a:buFont typeface="Proxima Nova"/>
              <a:buChar char="•"/>
              <a:defRPr b="0" i="0" sz="5000" u="none" cap="none" strike="noStrike">
                <a:solidFill>
                  <a:srgbClr val="FFFFFF"/>
                </a:solidFill>
                <a:latin typeface="Proxima Nova"/>
                <a:ea typeface="Proxima Nova"/>
                <a:cs typeface="Proxima Nova"/>
                <a:sym typeface="Proxima Nova"/>
              </a:defRPr>
            </a:lvl9pPr>
          </a:lstStyle>
          <a:p/>
        </p:txBody>
      </p:sp>
      <p:sp>
        <p:nvSpPr>
          <p:cNvPr id="8" name="Google Shape;8;p1"/>
          <p:cNvSpPr txBox="1"/>
          <p:nvPr>
            <p:ph idx="12" type="sldNum"/>
          </p:nvPr>
        </p:nvSpPr>
        <p:spPr>
          <a:xfrm>
            <a:off x="11935814" y="13010554"/>
            <a:ext cx="494400" cy="511200"/>
          </a:xfrm>
          <a:prstGeom prst="rect">
            <a:avLst/>
          </a:prstGeom>
          <a:noFill/>
          <a:ln>
            <a:noFill/>
          </a:ln>
        </p:spPr>
        <p:txBody>
          <a:bodyPr anchorCtr="0" anchor="t" bIns="71425" lIns="71425" spcFirstLastPara="1" rIns="71425" wrap="square" tIns="71425">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4" name="Shape 54"/>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27" name="Shape 127"/>
        <p:cNvGrpSpPr/>
        <p:nvPr/>
      </p:nvGrpSpPr>
      <p:grpSpPr>
        <a:xfrm>
          <a:off x="0" y="0"/>
          <a:ext cx="0" cy="0"/>
          <a:chOff x="0" y="0"/>
          <a:chExt cx="0" cy="0"/>
        </a:xfrm>
      </p:grpSpPr>
      <p:sp>
        <p:nvSpPr>
          <p:cNvPr id="128" name="Google Shape;128;p31"/>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 id="2147483693"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3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34.png"/><Relationship Id="rId4" Type="http://schemas.openxmlformats.org/officeDocument/2006/relationships/image" Target="../media/image35.png"/><Relationship Id="rId5" Type="http://schemas.openxmlformats.org/officeDocument/2006/relationships/image" Target="../media/image3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 Id="rId3" Type="http://schemas.openxmlformats.org/officeDocument/2006/relationships/image" Target="../media/image30.png"/><Relationship Id="rId4" Type="http://schemas.openxmlformats.org/officeDocument/2006/relationships/image" Target="../media/image36.png"/><Relationship Id="rId5" Type="http://schemas.openxmlformats.org/officeDocument/2006/relationships/image" Target="../media/image3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 Id="rId3" Type="http://schemas.openxmlformats.org/officeDocument/2006/relationships/image" Target="../media/image3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image" Target="../media/image3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5.xml"/><Relationship Id="rId3" Type="http://schemas.openxmlformats.org/officeDocument/2006/relationships/image" Target="../media/image28.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 Id="rId3"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 Id="rId3" Type="http://schemas.openxmlformats.org/officeDocument/2006/relationships/image" Target="../media/image24.png"/><Relationship Id="rId4" Type="http://schemas.openxmlformats.org/officeDocument/2006/relationships/image" Target="../media/image21.png"/><Relationship Id="rId5" Type="http://schemas.openxmlformats.org/officeDocument/2006/relationships/image" Target="../media/image23.png"/><Relationship Id="rId6" Type="http://schemas.openxmlformats.org/officeDocument/2006/relationships/image" Target="../media/image2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 Id="rId3" Type="http://schemas.openxmlformats.org/officeDocument/2006/relationships/image" Target="../media/image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 Id="rId3" Type="http://schemas.openxmlformats.org/officeDocument/2006/relationships/image" Target="../media/image5.png"/><Relationship Id="rId4" Type="http://schemas.openxmlformats.org/officeDocument/2006/relationships/image" Target="../media/image10.png"/><Relationship Id="rId5" Type="http://schemas.openxmlformats.org/officeDocument/2006/relationships/image" Target="../media/image4.png"/><Relationship Id="rId6" Type="http://schemas.openxmlformats.org/officeDocument/2006/relationships/image" Target="../media/image8.png"/><Relationship Id="rId7" Type="http://schemas.openxmlformats.org/officeDocument/2006/relationships/image" Target="../media/image6.png"/><Relationship Id="rId8"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6.xml"/><Relationship Id="rId3"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7.xml"/><Relationship Id="rId3" Type="http://schemas.openxmlformats.org/officeDocument/2006/relationships/image" Target="../media/image2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pic>
        <p:nvPicPr>
          <p:cNvPr descr="Concrete-Loop-Logo-GIF.gif" id="210" name="Google Shape;210;p50"/>
          <p:cNvPicPr preferRelativeResize="0"/>
          <p:nvPr/>
        </p:nvPicPr>
        <p:blipFill rotWithShape="1">
          <a:blip r:embed="rId3">
            <a:alphaModFix/>
          </a:blip>
          <a:srcRect b="0" l="0" r="0" t="0"/>
          <a:stretch/>
        </p:blipFill>
        <p:spPr>
          <a:xfrm>
            <a:off x="7091529" y="5270550"/>
            <a:ext cx="10200942" cy="3174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pic>
        <p:nvPicPr>
          <p:cNvPr id="288" name="Google Shape;288;p59"/>
          <p:cNvPicPr preferRelativeResize="0"/>
          <p:nvPr/>
        </p:nvPicPr>
        <p:blipFill>
          <a:blip r:embed="rId3">
            <a:alphaModFix/>
          </a:blip>
          <a:stretch>
            <a:fillRect/>
          </a:stretch>
        </p:blipFill>
        <p:spPr>
          <a:xfrm>
            <a:off x="1515714" y="152400"/>
            <a:ext cx="21359185" cy="135635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pic>
        <p:nvPicPr>
          <p:cNvPr descr="Imagem" id="293" name="Google Shape;293;p60"/>
          <p:cNvPicPr preferRelativeResize="0"/>
          <p:nvPr/>
        </p:nvPicPr>
        <p:blipFill rotWithShape="1">
          <a:blip r:embed="rId3">
            <a:alphaModFix/>
          </a:blip>
          <a:srcRect b="0" l="0" r="0" t="0"/>
          <a:stretch/>
        </p:blipFill>
        <p:spPr>
          <a:xfrm>
            <a:off x="-1253960" y="8796910"/>
            <a:ext cx="9380844" cy="6576773"/>
          </a:xfrm>
          <a:prstGeom prst="rect">
            <a:avLst/>
          </a:prstGeom>
          <a:noFill/>
          <a:ln>
            <a:noFill/>
          </a:ln>
        </p:spPr>
      </p:pic>
      <p:sp>
        <p:nvSpPr>
          <p:cNvPr id="294" name="Google Shape;294;p60"/>
          <p:cNvSpPr txBox="1"/>
          <p:nvPr>
            <p:ph type="title"/>
          </p:nvPr>
        </p:nvSpPr>
        <p:spPr>
          <a:xfrm>
            <a:off x="2039937" y="2797040"/>
            <a:ext cx="20304000" cy="5835900"/>
          </a:xfrm>
          <a:prstGeom prst="rect">
            <a:avLst/>
          </a:prstGeom>
          <a:noFill/>
          <a:ln>
            <a:noFill/>
          </a:ln>
        </p:spPr>
        <p:txBody>
          <a:bodyPr anchorCtr="0" anchor="ctr" bIns="50800" lIns="50800" spcFirstLastPara="1" rIns="50800" wrap="square" tIns="50800">
            <a:noAutofit/>
          </a:bodyPr>
          <a:lstStyle/>
          <a:p>
            <a:pPr indent="0" lvl="0" marL="0" rtl="0" algn="l">
              <a:spcBef>
                <a:spcPts val="0"/>
              </a:spcBef>
              <a:spcAft>
                <a:spcPts val="0"/>
              </a:spcAft>
              <a:buNone/>
            </a:pPr>
            <a:r>
              <a:rPr lang="en-US" sz="10000">
                <a:solidFill>
                  <a:schemeClr val="lt1"/>
                </a:solidFill>
              </a:rPr>
              <a:t>En Chile, más de </a:t>
            </a:r>
            <a:r>
              <a:rPr lang="en-US">
                <a:solidFill>
                  <a:srgbClr val="00C8FF"/>
                </a:solidFill>
              </a:rPr>
              <a:t>800 mil</a:t>
            </a:r>
            <a:r>
              <a:rPr lang="en-US" sz="10000">
                <a:solidFill>
                  <a:schemeClr val="lt1"/>
                </a:solidFill>
              </a:rPr>
              <a:t> personas tienen discapacidad visual.</a:t>
            </a:r>
            <a:endParaRPr sz="10000">
              <a:solidFill>
                <a:schemeClr val="lt1"/>
              </a:solidFill>
            </a:endParaRPr>
          </a:p>
          <a:p>
            <a:pPr indent="0" lvl="0" marL="0" rtl="0" algn="l">
              <a:spcBef>
                <a:spcPts val="0"/>
              </a:spcBef>
              <a:spcAft>
                <a:spcPts val="0"/>
              </a:spcAft>
              <a:buNone/>
            </a:pPr>
            <a:r>
              <a:rPr lang="en-US" sz="10000">
                <a:solidFill>
                  <a:schemeClr val="lt1"/>
                </a:solidFill>
              </a:rPr>
              <a:t>En el mundo la cifra alcanza los </a:t>
            </a:r>
            <a:r>
              <a:rPr lang="en-US">
                <a:solidFill>
                  <a:srgbClr val="00C8FF"/>
                </a:solidFill>
              </a:rPr>
              <a:t>285 millones</a:t>
            </a:r>
            <a:r>
              <a:rPr lang="en-US" sz="10000">
                <a:solidFill>
                  <a:schemeClr val="lt1"/>
                </a:solidFill>
              </a:rPr>
              <a:t> de personas</a:t>
            </a:r>
            <a:endParaRPr sz="10000">
              <a:solidFill>
                <a:schemeClr val="lt1"/>
              </a:solidFill>
            </a:endParaRPr>
          </a:p>
        </p:txBody>
      </p:sp>
      <p:sp>
        <p:nvSpPr>
          <p:cNvPr id="295" name="Google Shape;295;p60"/>
          <p:cNvSpPr txBox="1"/>
          <p:nvPr>
            <p:ph idx="1" type="body"/>
          </p:nvPr>
        </p:nvSpPr>
        <p:spPr>
          <a:xfrm>
            <a:off x="2045827" y="10101041"/>
            <a:ext cx="20292300" cy="1204500"/>
          </a:xfrm>
          <a:prstGeom prst="rect">
            <a:avLst/>
          </a:prstGeom>
          <a:noFill/>
          <a:ln>
            <a:noFill/>
          </a:ln>
        </p:spPr>
        <p:txBody>
          <a:bodyPr anchorCtr="0" anchor="ctr" bIns="50800" lIns="50800" spcFirstLastPara="1" rIns="50800" wrap="square" tIns="50800">
            <a:noAutofit/>
          </a:bodyPr>
          <a:lstStyle/>
          <a:p>
            <a:pPr indent="0" lvl="0" marL="0" marR="0" rtl="0" algn="r">
              <a:lnSpc>
                <a:spcPct val="80000"/>
              </a:lnSpc>
              <a:spcBef>
                <a:spcPts val="0"/>
              </a:spcBef>
              <a:spcAft>
                <a:spcPts val="0"/>
              </a:spcAft>
              <a:buClr>
                <a:srgbClr val="00C8FF"/>
              </a:buClr>
              <a:buSzPts val="4800"/>
              <a:buFont typeface="Proxima Nova"/>
              <a:buNone/>
            </a:pPr>
            <a:r>
              <a:rPr lang="en-US">
                <a:solidFill>
                  <a:srgbClr val="FFFFFF"/>
                </a:solidFill>
              </a:rPr>
              <a:t>Fuentes: Censo 2012 y OMS</a:t>
            </a:r>
            <a:endParaRPr>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E7DFF"/>
        </a:solidFill>
      </p:bgPr>
    </p:bg>
    <p:spTree>
      <p:nvGrpSpPr>
        <p:cNvPr id="299" name="Shape 299"/>
        <p:cNvGrpSpPr/>
        <p:nvPr/>
      </p:nvGrpSpPr>
      <p:grpSpPr>
        <a:xfrm>
          <a:off x="0" y="0"/>
          <a:ext cx="0" cy="0"/>
          <a:chOff x="0" y="0"/>
          <a:chExt cx="0" cy="0"/>
        </a:xfrm>
      </p:grpSpPr>
      <p:sp>
        <p:nvSpPr>
          <p:cNvPr id="300" name="Google Shape;300;p61"/>
          <p:cNvSpPr txBox="1"/>
          <p:nvPr/>
        </p:nvSpPr>
        <p:spPr>
          <a:xfrm>
            <a:off x="1945475" y="2406325"/>
            <a:ext cx="17289900" cy="7275300"/>
          </a:xfrm>
          <a:prstGeom prst="rect">
            <a:avLst/>
          </a:prstGeom>
          <a:noFill/>
          <a:ln>
            <a:noFill/>
          </a:ln>
        </p:spPr>
        <p:txBody>
          <a:bodyPr anchorCtr="0" anchor="ctr" bIns="71425" lIns="71425" spcFirstLastPara="1" rIns="71425" wrap="square" tIns="71425">
            <a:noAutofit/>
          </a:bodyPr>
          <a:lstStyle/>
          <a:p>
            <a:pPr indent="0" lvl="0" marL="0" marR="0" rtl="0" algn="l">
              <a:lnSpc>
                <a:spcPct val="80000"/>
              </a:lnSpc>
              <a:spcBef>
                <a:spcPts val="0"/>
              </a:spcBef>
              <a:spcAft>
                <a:spcPts val="0"/>
              </a:spcAft>
              <a:buClr>
                <a:srgbClr val="FFFFFF"/>
              </a:buClr>
              <a:buSzPts val="11000"/>
              <a:buFont typeface="Proxima Nova Extrabold"/>
              <a:buNone/>
            </a:pPr>
            <a:r>
              <a:rPr lang="en-US" sz="11000">
                <a:solidFill>
                  <a:srgbClr val="FFFFFF"/>
                </a:solidFill>
                <a:latin typeface="Proxima Nova Extrabold"/>
                <a:ea typeface="Proxima Nova Extrabold"/>
                <a:cs typeface="Proxima Nova Extrabold"/>
                <a:sym typeface="Proxima Nova Extrabold"/>
              </a:rPr>
              <a:t>Lo que NO debemos hacer</a:t>
            </a:r>
            <a:endParaRPr b="0" i="0" sz="11000" u="none" cap="none" strike="noStrike">
              <a:solidFill>
                <a:srgbClr val="FFFFFF"/>
              </a:solidFill>
              <a:latin typeface="Proxima Nova Extrabold"/>
              <a:ea typeface="Proxima Nova Extrabold"/>
              <a:cs typeface="Proxima Nova Extrabold"/>
              <a:sym typeface="Proxima Nova Extra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5725B6">
            <a:alpha val="89800"/>
          </a:srgbClr>
        </a:solidFill>
      </p:bgPr>
    </p:bg>
    <p:spTree>
      <p:nvGrpSpPr>
        <p:cNvPr id="304" name="Shape 304"/>
        <p:cNvGrpSpPr/>
        <p:nvPr/>
      </p:nvGrpSpPr>
      <p:grpSpPr>
        <a:xfrm>
          <a:off x="0" y="0"/>
          <a:ext cx="0" cy="0"/>
          <a:chOff x="0" y="0"/>
          <a:chExt cx="0" cy="0"/>
        </a:xfrm>
      </p:grpSpPr>
      <p:sp>
        <p:nvSpPr>
          <p:cNvPr id="305" name="Google Shape;305;p62"/>
          <p:cNvSpPr txBox="1"/>
          <p:nvPr/>
        </p:nvSpPr>
        <p:spPr>
          <a:xfrm>
            <a:off x="991370" y="163359"/>
            <a:ext cx="13395900" cy="2886000"/>
          </a:xfrm>
          <a:prstGeom prst="rect">
            <a:avLst/>
          </a:prstGeom>
          <a:noFill/>
          <a:ln>
            <a:noFill/>
          </a:ln>
        </p:spPr>
        <p:txBody>
          <a:bodyPr anchorCtr="0" anchor="ctr" bIns="71425" lIns="71425" spcFirstLastPara="1" rIns="71425" wrap="square" tIns="71425">
            <a:noAutofit/>
          </a:bodyPr>
          <a:lstStyle/>
          <a:p>
            <a:pPr indent="0" lvl="0" marL="0" marR="0" rtl="0" algn="l">
              <a:lnSpc>
                <a:spcPct val="80000"/>
              </a:lnSpc>
              <a:spcBef>
                <a:spcPts val="0"/>
              </a:spcBef>
              <a:spcAft>
                <a:spcPts val="0"/>
              </a:spcAft>
              <a:buClr>
                <a:srgbClr val="FFFFFF"/>
              </a:buClr>
              <a:buSzPts val="18000"/>
              <a:buFont typeface="Proxima Nova Extrabold"/>
              <a:buNone/>
            </a:pPr>
            <a:r>
              <a:rPr lang="en-US" sz="10500">
                <a:solidFill>
                  <a:srgbClr val="FFFFFF"/>
                </a:solidFill>
                <a:latin typeface="Proxima Nova Extrabold"/>
                <a:ea typeface="Proxima Nova Extrabold"/>
                <a:cs typeface="Proxima Nova Extrabold"/>
                <a:sym typeface="Proxima Nova Extrabold"/>
              </a:rPr>
              <a:t>Falabella</a:t>
            </a:r>
            <a:endParaRPr b="0" i="0" sz="10500" u="none" cap="none" strike="noStrike">
              <a:solidFill>
                <a:srgbClr val="FFFFFF"/>
              </a:solidFill>
              <a:latin typeface="Arial"/>
              <a:ea typeface="Arial"/>
              <a:cs typeface="Arial"/>
              <a:sym typeface="Arial"/>
            </a:endParaRPr>
          </a:p>
        </p:txBody>
      </p:sp>
      <p:pic>
        <p:nvPicPr>
          <p:cNvPr id="306" name="Google Shape;306;p62"/>
          <p:cNvPicPr preferRelativeResize="0"/>
          <p:nvPr/>
        </p:nvPicPr>
        <p:blipFill>
          <a:blip r:embed="rId3">
            <a:alphaModFix/>
          </a:blip>
          <a:stretch>
            <a:fillRect/>
          </a:stretch>
        </p:blipFill>
        <p:spPr>
          <a:xfrm>
            <a:off x="991375" y="3097602"/>
            <a:ext cx="5821226" cy="2587601"/>
          </a:xfrm>
          <a:prstGeom prst="rect">
            <a:avLst/>
          </a:prstGeom>
          <a:noFill/>
          <a:ln>
            <a:noFill/>
          </a:ln>
        </p:spPr>
      </p:pic>
      <p:pic>
        <p:nvPicPr>
          <p:cNvPr id="307" name="Google Shape;307;p62"/>
          <p:cNvPicPr preferRelativeResize="0"/>
          <p:nvPr/>
        </p:nvPicPr>
        <p:blipFill>
          <a:blip r:embed="rId4">
            <a:alphaModFix/>
          </a:blip>
          <a:stretch>
            <a:fillRect/>
          </a:stretch>
        </p:blipFill>
        <p:spPr>
          <a:xfrm>
            <a:off x="15652147" y="2587789"/>
            <a:ext cx="8190853" cy="10487353"/>
          </a:xfrm>
          <a:prstGeom prst="rect">
            <a:avLst/>
          </a:prstGeom>
          <a:noFill/>
          <a:ln>
            <a:noFill/>
          </a:ln>
        </p:spPr>
      </p:pic>
      <p:pic>
        <p:nvPicPr>
          <p:cNvPr id="308" name="Google Shape;308;p62"/>
          <p:cNvPicPr preferRelativeResize="0"/>
          <p:nvPr/>
        </p:nvPicPr>
        <p:blipFill>
          <a:blip r:embed="rId5">
            <a:alphaModFix/>
          </a:blip>
          <a:stretch>
            <a:fillRect/>
          </a:stretch>
        </p:blipFill>
        <p:spPr>
          <a:xfrm>
            <a:off x="5850465" y="2598733"/>
            <a:ext cx="9344474" cy="10324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5725B6">
            <a:alpha val="89800"/>
          </a:srgbClr>
        </a:solidFill>
      </p:bgPr>
    </p:bg>
    <p:spTree>
      <p:nvGrpSpPr>
        <p:cNvPr id="312" name="Shape 312"/>
        <p:cNvGrpSpPr/>
        <p:nvPr/>
      </p:nvGrpSpPr>
      <p:grpSpPr>
        <a:xfrm>
          <a:off x="0" y="0"/>
          <a:ext cx="0" cy="0"/>
          <a:chOff x="0" y="0"/>
          <a:chExt cx="0" cy="0"/>
        </a:xfrm>
      </p:grpSpPr>
      <p:sp>
        <p:nvSpPr>
          <p:cNvPr id="313" name="Google Shape;313;p63"/>
          <p:cNvSpPr txBox="1"/>
          <p:nvPr/>
        </p:nvSpPr>
        <p:spPr>
          <a:xfrm>
            <a:off x="991370" y="163359"/>
            <a:ext cx="13395900" cy="2886000"/>
          </a:xfrm>
          <a:prstGeom prst="rect">
            <a:avLst/>
          </a:prstGeom>
          <a:noFill/>
          <a:ln>
            <a:noFill/>
          </a:ln>
        </p:spPr>
        <p:txBody>
          <a:bodyPr anchorCtr="0" anchor="ctr" bIns="71425" lIns="71425" spcFirstLastPara="1" rIns="71425" wrap="square" tIns="71425">
            <a:noAutofit/>
          </a:bodyPr>
          <a:lstStyle/>
          <a:p>
            <a:pPr indent="0" lvl="0" marL="0" marR="0" rtl="0" algn="l">
              <a:lnSpc>
                <a:spcPct val="80000"/>
              </a:lnSpc>
              <a:spcBef>
                <a:spcPts val="0"/>
              </a:spcBef>
              <a:spcAft>
                <a:spcPts val="0"/>
              </a:spcAft>
              <a:buClr>
                <a:srgbClr val="FFFFFF"/>
              </a:buClr>
              <a:buSzPts val="18000"/>
              <a:buFont typeface="Proxima Nova Extrabold"/>
              <a:buNone/>
            </a:pPr>
            <a:r>
              <a:rPr lang="en-US" sz="10500">
                <a:solidFill>
                  <a:srgbClr val="FFFFFF"/>
                </a:solidFill>
                <a:latin typeface="Proxima Nova Extrabold"/>
                <a:ea typeface="Proxima Nova Extrabold"/>
                <a:cs typeface="Proxima Nova Extrabold"/>
                <a:sym typeface="Proxima Nova Extrabold"/>
              </a:rPr>
              <a:t>Paris</a:t>
            </a:r>
            <a:endParaRPr b="0" i="0" sz="10500" u="none" cap="none" strike="noStrike">
              <a:solidFill>
                <a:srgbClr val="FFFFFF"/>
              </a:solidFill>
              <a:latin typeface="Arial"/>
              <a:ea typeface="Arial"/>
              <a:cs typeface="Arial"/>
              <a:sym typeface="Arial"/>
            </a:endParaRPr>
          </a:p>
        </p:txBody>
      </p:sp>
      <p:pic>
        <p:nvPicPr>
          <p:cNvPr id="314" name="Google Shape;314;p63"/>
          <p:cNvPicPr preferRelativeResize="0"/>
          <p:nvPr/>
        </p:nvPicPr>
        <p:blipFill>
          <a:blip r:embed="rId3">
            <a:alphaModFix/>
          </a:blip>
          <a:stretch>
            <a:fillRect/>
          </a:stretch>
        </p:blipFill>
        <p:spPr>
          <a:xfrm>
            <a:off x="922574" y="2896952"/>
            <a:ext cx="4921799" cy="2106400"/>
          </a:xfrm>
          <a:prstGeom prst="rect">
            <a:avLst/>
          </a:prstGeom>
          <a:noFill/>
          <a:ln>
            <a:noFill/>
          </a:ln>
        </p:spPr>
      </p:pic>
      <p:pic>
        <p:nvPicPr>
          <p:cNvPr id="315" name="Google Shape;315;p63"/>
          <p:cNvPicPr preferRelativeResize="0"/>
          <p:nvPr/>
        </p:nvPicPr>
        <p:blipFill>
          <a:blip r:embed="rId4">
            <a:alphaModFix/>
          </a:blip>
          <a:stretch>
            <a:fillRect/>
          </a:stretch>
        </p:blipFill>
        <p:spPr>
          <a:xfrm>
            <a:off x="4786656" y="1285535"/>
            <a:ext cx="9847006" cy="11702502"/>
          </a:xfrm>
          <a:prstGeom prst="rect">
            <a:avLst/>
          </a:prstGeom>
          <a:noFill/>
          <a:ln>
            <a:noFill/>
          </a:ln>
        </p:spPr>
      </p:pic>
      <p:pic>
        <p:nvPicPr>
          <p:cNvPr id="316" name="Google Shape;316;p63"/>
          <p:cNvPicPr preferRelativeResize="0"/>
          <p:nvPr/>
        </p:nvPicPr>
        <p:blipFill>
          <a:blip r:embed="rId5">
            <a:alphaModFix/>
          </a:blip>
          <a:stretch>
            <a:fillRect/>
          </a:stretch>
        </p:blipFill>
        <p:spPr>
          <a:xfrm>
            <a:off x="15249294" y="1285535"/>
            <a:ext cx="8387837" cy="1170251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20" name="Shape 320"/>
        <p:cNvGrpSpPr/>
        <p:nvPr/>
      </p:nvGrpSpPr>
      <p:grpSpPr>
        <a:xfrm>
          <a:off x="0" y="0"/>
          <a:ext cx="0" cy="0"/>
          <a:chOff x="0" y="0"/>
          <a:chExt cx="0" cy="0"/>
        </a:xfrm>
      </p:grpSpPr>
      <p:sp>
        <p:nvSpPr>
          <p:cNvPr id="321" name="Google Shape;321;p64"/>
          <p:cNvSpPr txBox="1"/>
          <p:nvPr/>
        </p:nvSpPr>
        <p:spPr>
          <a:xfrm>
            <a:off x="5675745" y="1905709"/>
            <a:ext cx="13395900" cy="2886000"/>
          </a:xfrm>
          <a:prstGeom prst="rect">
            <a:avLst/>
          </a:prstGeom>
          <a:noFill/>
          <a:ln>
            <a:noFill/>
          </a:ln>
        </p:spPr>
        <p:txBody>
          <a:bodyPr anchorCtr="0" anchor="ctr" bIns="71425" lIns="71425" spcFirstLastPara="1" rIns="71425" wrap="square" tIns="71425">
            <a:noAutofit/>
          </a:bodyPr>
          <a:lstStyle/>
          <a:p>
            <a:pPr indent="0" lvl="0" marL="0" marR="0" rtl="0" algn="l">
              <a:lnSpc>
                <a:spcPct val="80000"/>
              </a:lnSpc>
              <a:spcBef>
                <a:spcPts val="0"/>
              </a:spcBef>
              <a:spcAft>
                <a:spcPts val="0"/>
              </a:spcAft>
              <a:buClr>
                <a:srgbClr val="FFFFFF"/>
              </a:buClr>
              <a:buSzPts val="18000"/>
              <a:buFont typeface="Proxima Nova Extrabold"/>
              <a:buNone/>
            </a:pPr>
            <a:r>
              <a:rPr lang="en-US" sz="10500">
                <a:solidFill>
                  <a:srgbClr val="5725B6"/>
                </a:solidFill>
                <a:latin typeface="Proxima Nova Extrabold"/>
                <a:ea typeface="Proxima Nova Extrabold"/>
                <a:cs typeface="Proxima Nova Extrabold"/>
                <a:sym typeface="Proxima Nova Extrabold"/>
              </a:rPr>
              <a:t>DESARROLLADORES</a:t>
            </a:r>
            <a:endParaRPr b="0" i="0" sz="10500" u="none" cap="none" strike="noStrike">
              <a:solidFill>
                <a:srgbClr val="5725B6"/>
              </a:solidFill>
              <a:latin typeface="Arial"/>
              <a:ea typeface="Arial"/>
              <a:cs typeface="Arial"/>
              <a:sym typeface="Arial"/>
            </a:endParaRPr>
          </a:p>
        </p:txBody>
      </p:sp>
      <p:sp>
        <p:nvSpPr>
          <p:cNvPr id="322" name="Google Shape;322;p64"/>
          <p:cNvSpPr txBox="1"/>
          <p:nvPr/>
        </p:nvSpPr>
        <p:spPr>
          <a:xfrm>
            <a:off x="5784643" y="1989996"/>
            <a:ext cx="11289600" cy="6636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3400"/>
              <a:buFont typeface="Proxima Nova Extrabold"/>
              <a:buNone/>
            </a:pPr>
            <a:r>
              <a:rPr lang="en-US" sz="3400">
                <a:solidFill>
                  <a:srgbClr val="5725B6"/>
                </a:solidFill>
                <a:latin typeface="Proxima Nova Extrabold"/>
                <a:ea typeface="Proxima Nova Extrabold"/>
                <a:cs typeface="Proxima Nova Extrabold"/>
                <a:sym typeface="Proxima Nova Extrabold"/>
              </a:rPr>
              <a:t>¿CÓMO NOSOTROS</a:t>
            </a:r>
            <a:endParaRPr b="0" i="0" sz="1400" u="none" cap="none" strike="noStrike">
              <a:solidFill>
                <a:srgbClr val="5725B6"/>
              </a:solidFill>
              <a:latin typeface="Arial"/>
              <a:ea typeface="Arial"/>
              <a:cs typeface="Arial"/>
              <a:sym typeface="Arial"/>
            </a:endParaRPr>
          </a:p>
        </p:txBody>
      </p:sp>
      <p:sp>
        <p:nvSpPr>
          <p:cNvPr id="323" name="Google Shape;323;p64"/>
          <p:cNvSpPr txBox="1"/>
          <p:nvPr/>
        </p:nvSpPr>
        <p:spPr>
          <a:xfrm>
            <a:off x="5784646" y="3704959"/>
            <a:ext cx="12984300" cy="917700"/>
          </a:xfrm>
          <a:prstGeom prst="rect">
            <a:avLst/>
          </a:prstGeom>
          <a:noFill/>
          <a:ln>
            <a:noFill/>
          </a:ln>
        </p:spPr>
        <p:txBody>
          <a:bodyPr anchorCtr="0" anchor="ctr" bIns="71425" lIns="71425" spcFirstLastPara="1" rIns="71425" wrap="square" tIns="71425">
            <a:noAutofit/>
          </a:bodyPr>
          <a:lstStyle/>
          <a:p>
            <a:pPr indent="0" lvl="0" marL="0" marR="0" rtl="0" algn="r">
              <a:lnSpc>
                <a:spcPct val="100000"/>
              </a:lnSpc>
              <a:spcBef>
                <a:spcPts val="0"/>
              </a:spcBef>
              <a:spcAft>
                <a:spcPts val="0"/>
              </a:spcAft>
              <a:buClr>
                <a:srgbClr val="39E47A"/>
              </a:buClr>
              <a:buSzPts val="5000"/>
              <a:buFont typeface="Proxima Nova Extrabold"/>
              <a:buNone/>
            </a:pPr>
            <a:r>
              <a:rPr lang="en-US" sz="5000">
                <a:solidFill>
                  <a:srgbClr val="39E47A"/>
                </a:solidFill>
                <a:latin typeface="Proxima Nova Extrabold"/>
                <a:ea typeface="Proxima Nova Extrabold"/>
                <a:cs typeface="Proxima Nova Extrabold"/>
                <a:sym typeface="Proxima Nova Extrabold"/>
              </a:rPr>
              <a:t>podemos </a:t>
            </a:r>
            <a:r>
              <a:rPr lang="en-US" sz="5000">
                <a:solidFill>
                  <a:srgbClr val="39E47A"/>
                </a:solidFill>
                <a:latin typeface="Proxima Nova Extrabold"/>
                <a:ea typeface="Proxima Nova Extrabold"/>
                <a:cs typeface="Proxima Nova Extrabold"/>
                <a:sym typeface="Proxima Nova Extrabold"/>
              </a:rPr>
              <a:t>cambiar esto?</a:t>
            </a:r>
            <a:endParaRPr b="0" i="0" sz="1400" u="none" cap="none" strike="noStrike">
              <a:solidFill>
                <a:srgbClr val="000000"/>
              </a:solidFill>
              <a:latin typeface="Arial"/>
              <a:ea typeface="Arial"/>
              <a:cs typeface="Arial"/>
              <a:sym typeface="Arial"/>
            </a:endParaRPr>
          </a:p>
        </p:txBody>
      </p:sp>
      <p:pic>
        <p:nvPicPr>
          <p:cNvPr id="324" name="Google Shape;324;p64"/>
          <p:cNvPicPr preferRelativeResize="0"/>
          <p:nvPr/>
        </p:nvPicPr>
        <p:blipFill>
          <a:blip r:embed="rId3">
            <a:alphaModFix/>
          </a:blip>
          <a:stretch>
            <a:fillRect/>
          </a:stretch>
        </p:blipFill>
        <p:spPr>
          <a:xfrm>
            <a:off x="1569545" y="5192600"/>
            <a:ext cx="21414502" cy="65554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E7DFF"/>
        </a:solidFill>
      </p:bgPr>
    </p:bg>
    <p:spTree>
      <p:nvGrpSpPr>
        <p:cNvPr id="328" name="Shape 328"/>
        <p:cNvGrpSpPr/>
        <p:nvPr/>
      </p:nvGrpSpPr>
      <p:grpSpPr>
        <a:xfrm>
          <a:off x="0" y="0"/>
          <a:ext cx="0" cy="0"/>
          <a:chOff x="0" y="0"/>
          <a:chExt cx="0" cy="0"/>
        </a:xfrm>
      </p:grpSpPr>
      <p:sp>
        <p:nvSpPr>
          <p:cNvPr id="329" name="Google Shape;329;p65"/>
          <p:cNvSpPr txBox="1"/>
          <p:nvPr/>
        </p:nvSpPr>
        <p:spPr>
          <a:xfrm>
            <a:off x="1945475" y="2406325"/>
            <a:ext cx="17289900" cy="7275300"/>
          </a:xfrm>
          <a:prstGeom prst="rect">
            <a:avLst/>
          </a:prstGeom>
          <a:noFill/>
          <a:ln>
            <a:noFill/>
          </a:ln>
        </p:spPr>
        <p:txBody>
          <a:bodyPr anchorCtr="0" anchor="ctr" bIns="71425" lIns="71425" spcFirstLastPara="1" rIns="71425" wrap="square" tIns="71425">
            <a:noAutofit/>
          </a:bodyPr>
          <a:lstStyle/>
          <a:p>
            <a:pPr indent="0" lvl="0" marL="0" marR="0" rtl="0" algn="l">
              <a:lnSpc>
                <a:spcPct val="80000"/>
              </a:lnSpc>
              <a:spcBef>
                <a:spcPts val="0"/>
              </a:spcBef>
              <a:spcAft>
                <a:spcPts val="0"/>
              </a:spcAft>
              <a:buClr>
                <a:srgbClr val="FFFFFF"/>
              </a:buClr>
              <a:buSzPts val="11000"/>
              <a:buFont typeface="Proxima Nova Extrabold"/>
              <a:buNone/>
            </a:pPr>
            <a:r>
              <a:rPr lang="en-US" sz="11000">
                <a:solidFill>
                  <a:srgbClr val="FFFFFF"/>
                </a:solidFill>
                <a:latin typeface="Proxima Nova Extrabold"/>
                <a:ea typeface="Proxima Nova Extrabold"/>
                <a:cs typeface="Proxima Nova Extrabold"/>
                <a:sym typeface="Proxima Nova Extrabold"/>
              </a:rPr>
              <a:t>Consejos</a:t>
            </a:r>
            <a:endParaRPr b="0" i="0" sz="11000" u="none" cap="none" strike="noStrike">
              <a:solidFill>
                <a:srgbClr val="FFFFFF"/>
              </a:solidFill>
              <a:latin typeface="Proxima Nova Extrabold"/>
              <a:ea typeface="Proxima Nova Extrabold"/>
              <a:cs typeface="Proxima Nova Extrabold"/>
              <a:sym typeface="Proxima Nova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333" name="Shape 333"/>
        <p:cNvGrpSpPr/>
        <p:nvPr/>
      </p:nvGrpSpPr>
      <p:grpSpPr>
        <a:xfrm>
          <a:off x="0" y="0"/>
          <a:ext cx="0" cy="0"/>
          <a:chOff x="0" y="0"/>
          <a:chExt cx="0" cy="0"/>
        </a:xfrm>
      </p:grpSpPr>
      <p:sp>
        <p:nvSpPr>
          <p:cNvPr id="334" name="Google Shape;334;p66"/>
          <p:cNvSpPr/>
          <p:nvPr/>
        </p:nvSpPr>
        <p:spPr>
          <a:xfrm rot="5400000">
            <a:off x="-1301125" y="8825353"/>
            <a:ext cx="5109000" cy="32100"/>
          </a:xfrm>
          <a:prstGeom prst="roundRect">
            <a:avLst>
              <a:gd fmla="val 50000" name="adj"/>
            </a:avLst>
          </a:prstGeom>
          <a:solidFill>
            <a:srgbClr val="39E47A"/>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335" name="Google Shape;335;p66"/>
          <p:cNvSpPr txBox="1"/>
          <p:nvPr/>
        </p:nvSpPr>
        <p:spPr>
          <a:xfrm>
            <a:off x="1237327" y="938200"/>
            <a:ext cx="194097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39E47A"/>
                </a:solidFill>
                <a:latin typeface="Proxima Nova Extrabold"/>
                <a:ea typeface="Proxima Nova Extrabold"/>
                <a:cs typeface="Proxima Nova Extrabold"/>
                <a:sym typeface="Proxima Nova Extrabold"/>
              </a:rPr>
              <a:t>Consejo 1</a:t>
            </a:r>
            <a:r>
              <a:rPr lang="en-US" sz="6400">
                <a:solidFill>
                  <a:srgbClr val="EC5A54"/>
                </a:solidFill>
                <a:latin typeface="Proxima Nova Extrabold"/>
                <a:ea typeface="Proxima Nova Extrabold"/>
                <a:cs typeface="Proxima Nova Extrabold"/>
                <a:sym typeface="Proxima Nova Extrabold"/>
              </a:rPr>
              <a:t> </a:t>
            </a:r>
            <a:r>
              <a:rPr lang="en-US" sz="6400">
                <a:solidFill>
                  <a:srgbClr val="F5F5F5"/>
                </a:solidFill>
                <a:latin typeface="Proxima Nova Extrabold"/>
                <a:ea typeface="Proxima Nova Extrabold"/>
                <a:cs typeface="Proxima Nova Extrabold"/>
                <a:sym typeface="Proxima Nova Extrabold"/>
              </a:rPr>
              <a:t>-</a:t>
            </a:r>
            <a:r>
              <a:rPr lang="en-US" sz="6400">
                <a:solidFill>
                  <a:srgbClr val="F5F5F5"/>
                </a:solidFill>
                <a:latin typeface="Proxima Nova Extrabold"/>
                <a:ea typeface="Proxima Nova Extrabold"/>
                <a:cs typeface="Proxima Nova Extrabold"/>
                <a:sym typeface="Proxima Nova Extrabold"/>
              </a:rPr>
              <a:t> Usar la propiedad lang</a:t>
            </a:r>
            <a:endParaRPr b="1" i="0" sz="1400" u="none" cap="none" strike="noStrike">
              <a:solidFill>
                <a:srgbClr val="F5F5F5"/>
              </a:solidFill>
            </a:endParaRPr>
          </a:p>
        </p:txBody>
      </p:sp>
      <p:sp>
        <p:nvSpPr>
          <p:cNvPr id="336" name="Google Shape;336;p66"/>
          <p:cNvSpPr txBox="1"/>
          <p:nvPr/>
        </p:nvSpPr>
        <p:spPr>
          <a:xfrm>
            <a:off x="1237325" y="2603350"/>
            <a:ext cx="22056600" cy="3139200"/>
          </a:xfrm>
          <a:prstGeom prst="rect">
            <a:avLst/>
          </a:prstGeom>
          <a:noFill/>
          <a:ln>
            <a:noFill/>
          </a:ln>
        </p:spPr>
        <p:txBody>
          <a:bodyPr anchorCtr="0" anchor="t" bIns="71425" lIns="71425" spcFirstLastPara="1" rIns="71425" wrap="square" tIns="71425">
            <a:noAutofit/>
          </a:bodyPr>
          <a:lstStyle/>
          <a:p>
            <a:pPr indent="0" lvl="0" marL="0" marR="0" rtl="0" algn="l">
              <a:lnSpc>
                <a:spcPct val="100000"/>
              </a:lnSpc>
              <a:spcBef>
                <a:spcPts val="0"/>
              </a:spcBef>
              <a:spcAft>
                <a:spcPts val="0"/>
              </a:spcAft>
              <a:buNone/>
            </a:pPr>
            <a:r>
              <a:rPr lang="en-US" sz="3600">
                <a:solidFill>
                  <a:schemeClr val="dk1"/>
                </a:solidFill>
              </a:rPr>
              <a:t>Puede sonar tonto, pero muchas personas lo olvidan.</a:t>
            </a:r>
            <a:endParaRPr sz="3600">
              <a:solidFill>
                <a:schemeClr val="dk1"/>
              </a:solidFill>
            </a:endParaRPr>
          </a:p>
          <a:p>
            <a:pPr indent="0" lvl="0" marL="0" marR="0" rtl="0" algn="l">
              <a:lnSpc>
                <a:spcPct val="100000"/>
              </a:lnSpc>
              <a:spcBef>
                <a:spcPts val="0"/>
              </a:spcBef>
              <a:spcAft>
                <a:spcPts val="0"/>
              </a:spcAft>
              <a:buNone/>
            </a:pPr>
            <a:r>
              <a:t/>
            </a:r>
            <a:endParaRPr sz="3600">
              <a:solidFill>
                <a:schemeClr val="dk1"/>
              </a:solidFill>
            </a:endParaRPr>
          </a:p>
          <a:p>
            <a:pPr indent="0" lvl="0" marL="0" marR="0" rtl="0" algn="l">
              <a:lnSpc>
                <a:spcPct val="100000"/>
              </a:lnSpc>
              <a:spcBef>
                <a:spcPts val="0"/>
              </a:spcBef>
              <a:spcAft>
                <a:spcPts val="0"/>
              </a:spcAft>
              <a:buNone/>
            </a:pPr>
            <a:r>
              <a:rPr lang="en-US" sz="3600">
                <a:solidFill>
                  <a:schemeClr val="dk1"/>
                </a:solidFill>
              </a:rPr>
              <a:t>¿Y en qué ayuda?</a:t>
            </a:r>
            <a:endParaRPr sz="3600">
              <a:solidFill>
                <a:schemeClr val="dk1"/>
              </a:solidFill>
            </a:endParaRPr>
          </a:p>
          <a:p>
            <a:pPr indent="0" lvl="0" marL="0" marR="0" rtl="0" algn="l">
              <a:lnSpc>
                <a:spcPct val="100000"/>
              </a:lnSpc>
              <a:spcBef>
                <a:spcPts val="0"/>
              </a:spcBef>
              <a:spcAft>
                <a:spcPts val="0"/>
              </a:spcAft>
              <a:buNone/>
            </a:pPr>
            <a:r>
              <a:rPr lang="en-US" sz="3600">
                <a:solidFill>
                  <a:schemeClr val="dk1"/>
                </a:solidFill>
              </a:rPr>
              <a:t>Las personas con discapacidad visual utilizan el software de lectura de pantalla. La forma en que el lector de pantalla hará que la pronunciación de la frase se vea afectada directamente.</a:t>
            </a:r>
            <a:endParaRPr sz="3600">
              <a:solidFill>
                <a:schemeClr val="dk1"/>
              </a:solidFill>
            </a:endParaRPr>
          </a:p>
          <a:p>
            <a:pPr indent="0" lvl="0" marL="0" marR="0" rtl="0" algn="l">
              <a:lnSpc>
                <a:spcPct val="100000"/>
              </a:lnSpc>
              <a:spcBef>
                <a:spcPts val="0"/>
              </a:spcBef>
              <a:spcAft>
                <a:spcPts val="0"/>
              </a:spcAft>
              <a:buNone/>
            </a:pPr>
            <a:r>
              <a:t/>
            </a:r>
            <a:endParaRPr sz="3600">
              <a:solidFill>
                <a:schemeClr val="dk1"/>
              </a:solidFill>
            </a:endParaRPr>
          </a:p>
        </p:txBody>
      </p:sp>
      <p:sp>
        <p:nvSpPr>
          <p:cNvPr id="337" name="Google Shape;337;p66"/>
          <p:cNvSpPr txBox="1"/>
          <p:nvPr/>
        </p:nvSpPr>
        <p:spPr>
          <a:xfrm>
            <a:off x="1648425" y="6423875"/>
            <a:ext cx="8318100" cy="476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&lt;!DOCTYPE html&gt;</a:t>
            </a:r>
            <a:endParaRPr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b="1" lang="en-US" sz="2800">
                <a:solidFill>
                  <a:srgbClr val="FFFFFF"/>
                </a:solidFill>
                <a:latin typeface="Courier New"/>
                <a:ea typeface="Courier New"/>
                <a:cs typeface="Courier New"/>
                <a:sym typeface="Courier New"/>
              </a:rPr>
              <a:t>&lt;html </a:t>
            </a:r>
            <a:r>
              <a:rPr b="1" lang="en-US" sz="2800">
                <a:solidFill>
                  <a:srgbClr val="EC5A54"/>
                </a:solidFill>
                <a:latin typeface="Courier New"/>
                <a:ea typeface="Courier New"/>
                <a:cs typeface="Courier New"/>
                <a:sym typeface="Courier New"/>
              </a:rPr>
              <a:t>lang="es"</a:t>
            </a:r>
            <a:r>
              <a:rPr b="1" lang="en-US" sz="2800">
                <a:solidFill>
                  <a:srgbClr val="FFFFFF"/>
                </a:solidFill>
                <a:latin typeface="Courier New"/>
                <a:ea typeface="Courier New"/>
                <a:cs typeface="Courier New"/>
                <a:sym typeface="Courier New"/>
              </a:rPr>
              <a:t>&gt;</a:t>
            </a:r>
            <a:endParaRPr b="1"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  &lt;head&gt;</a:t>
            </a:r>
            <a:endParaRPr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    &lt;meta charset="UTF-8" /&gt;</a:t>
            </a:r>
            <a:endParaRPr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  &lt;/head&gt;</a:t>
            </a:r>
            <a:endParaRPr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  &lt;body&gt;</a:t>
            </a:r>
            <a:endParaRPr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		…</a:t>
            </a:r>
            <a:endParaRPr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	&lt;/body&gt;</a:t>
            </a:r>
            <a:endParaRPr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&lt;/html&gt;</a:t>
            </a:r>
            <a:endParaRPr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b="1" sz="2800">
              <a:solidFill>
                <a:srgbClr val="FFFFFF"/>
              </a:solidFill>
              <a:latin typeface="Courier New"/>
              <a:ea typeface="Courier New"/>
              <a:cs typeface="Courier New"/>
              <a:sym typeface="Courier Ne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341" name="Shape 341"/>
        <p:cNvGrpSpPr/>
        <p:nvPr/>
      </p:nvGrpSpPr>
      <p:grpSpPr>
        <a:xfrm>
          <a:off x="0" y="0"/>
          <a:ext cx="0" cy="0"/>
          <a:chOff x="0" y="0"/>
          <a:chExt cx="0" cy="0"/>
        </a:xfrm>
      </p:grpSpPr>
      <p:sp>
        <p:nvSpPr>
          <p:cNvPr id="342" name="Google Shape;342;p67"/>
          <p:cNvSpPr/>
          <p:nvPr/>
        </p:nvSpPr>
        <p:spPr>
          <a:xfrm rot="5400000">
            <a:off x="-3924175" y="7725972"/>
            <a:ext cx="10355100" cy="32100"/>
          </a:xfrm>
          <a:prstGeom prst="roundRect">
            <a:avLst>
              <a:gd fmla="val 0" name="adj"/>
            </a:avLst>
          </a:prstGeom>
          <a:solidFill>
            <a:srgbClr val="39E47A"/>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343" name="Google Shape;343;p67"/>
          <p:cNvSpPr txBox="1"/>
          <p:nvPr/>
        </p:nvSpPr>
        <p:spPr>
          <a:xfrm>
            <a:off x="1237327" y="938200"/>
            <a:ext cx="194097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39E47A"/>
                </a:solidFill>
                <a:latin typeface="Proxima Nova Extrabold"/>
                <a:ea typeface="Proxima Nova Extrabold"/>
                <a:cs typeface="Proxima Nova Extrabold"/>
                <a:sym typeface="Proxima Nova Extrabold"/>
              </a:rPr>
              <a:t>Consejo 2</a:t>
            </a:r>
            <a:r>
              <a:rPr lang="en-US" sz="6400">
                <a:solidFill>
                  <a:srgbClr val="EC5A54"/>
                </a:solidFill>
                <a:latin typeface="Proxima Nova Extrabold"/>
                <a:ea typeface="Proxima Nova Extrabold"/>
                <a:cs typeface="Proxima Nova Extrabold"/>
                <a:sym typeface="Proxima Nova Extrabold"/>
              </a:rPr>
              <a:t> </a:t>
            </a:r>
            <a:r>
              <a:rPr lang="en-US" sz="6400">
                <a:solidFill>
                  <a:srgbClr val="F5F5F5"/>
                </a:solidFill>
                <a:latin typeface="Proxima Nova Extrabold"/>
                <a:ea typeface="Proxima Nova Extrabold"/>
                <a:cs typeface="Proxima Nova Extrabold"/>
                <a:sym typeface="Proxima Nova Extrabold"/>
              </a:rPr>
              <a:t>- Formulários</a:t>
            </a:r>
            <a:endParaRPr b="1" i="0" sz="1400" u="none" cap="none" strike="noStrike">
              <a:solidFill>
                <a:srgbClr val="F5F5F5"/>
              </a:solidFill>
            </a:endParaRPr>
          </a:p>
        </p:txBody>
      </p:sp>
      <p:sp>
        <p:nvSpPr>
          <p:cNvPr id="344" name="Google Shape;344;p67"/>
          <p:cNvSpPr txBox="1"/>
          <p:nvPr/>
        </p:nvSpPr>
        <p:spPr>
          <a:xfrm>
            <a:off x="1648425" y="2564475"/>
            <a:ext cx="21820200" cy="1035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&lt;form&gt;</a:t>
            </a:r>
            <a:endParaRPr sz="2800">
              <a:solidFill>
                <a:srgbClr val="FFFFFF"/>
              </a:solidFill>
              <a:latin typeface="Courier New"/>
              <a:ea typeface="Courier New"/>
              <a:cs typeface="Courier New"/>
              <a:sym typeface="Courier New"/>
            </a:endParaRPr>
          </a:p>
          <a:p>
            <a:pPr indent="457200" lvl="0" marL="0" rtl="0" algn="l">
              <a:lnSpc>
                <a:spcPct val="115000"/>
              </a:lnSpc>
              <a:spcBef>
                <a:spcPts val="0"/>
              </a:spcBef>
              <a:spcAft>
                <a:spcPts val="0"/>
              </a:spcAft>
              <a:buNone/>
            </a:pPr>
            <a:r>
              <a:rPr b="1" lang="en-US" sz="2800">
                <a:solidFill>
                  <a:srgbClr val="FFFFFF"/>
                </a:solidFill>
                <a:latin typeface="Courier New"/>
                <a:ea typeface="Courier New"/>
                <a:cs typeface="Courier New"/>
                <a:sym typeface="Courier New"/>
              </a:rPr>
              <a:t>&lt;fieldset</a:t>
            </a:r>
            <a:r>
              <a:rPr b="1" lang="en-US" sz="2800">
                <a:solidFill>
                  <a:srgbClr val="FFFFFF"/>
                </a:solidFill>
                <a:latin typeface="Courier New"/>
                <a:ea typeface="Courier New"/>
                <a:cs typeface="Courier New"/>
                <a:sym typeface="Courier New"/>
              </a:rPr>
              <a:t>&gt;</a:t>
            </a:r>
            <a:endParaRPr b="1" sz="2800">
              <a:solidFill>
                <a:srgbClr val="FFFFFF"/>
              </a:solidFill>
              <a:latin typeface="Courier New"/>
              <a:ea typeface="Courier New"/>
              <a:cs typeface="Courier New"/>
              <a:sym typeface="Courier New"/>
            </a:endParaRPr>
          </a:p>
          <a:p>
            <a:pPr indent="457200" lvl="0" marL="457200" rtl="0" algn="l">
              <a:lnSpc>
                <a:spcPct val="115000"/>
              </a:lnSpc>
              <a:spcBef>
                <a:spcPts val="0"/>
              </a:spcBef>
              <a:spcAft>
                <a:spcPts val="0"/>
              </a:spcAft>
              <a:buNone/>
            </a:pPr>
            <a:r>
              <a:rPr b="1" lang="en-US" sz="2800">
                <a:solidFill>
                  <a:srgbClr val="FFFFFF"/>
                </a:solidFill>
                <a:latin typeface="Courier New"/>
                <a:ea typeface="Courier New"/>
                <a:cs typeface="Courier New"/>
                <a:sym typeface="Courier New"/>
              </a:rPr>
              <a:t>Nombre</a:t>
            </a:r>
            <a:endParaRPr b="1" sz="2800">
              <a:solidFill>
                <a:srgbClr val="FFFFFF"/>
              </a:solidFill>
              <a:latin typeface="Courier New"/>
              <a:ea typeface="Courier New"/>
              <a:cs typeface="Courier New"/>
              <a:sym typeface="Courier New"/>
            </a:endParaRPr>
          </a:p>
          <a:p>
            <a:pPr indent="0" lvl="0" marL="457200" rtl="0" algn="l">
              <a:lnSpc>
                <a:spcPct val="115000"/>
              </a:lnSpc>
              <a:spcBef>
                <a:spcPts val="0"/>
              </a:spcBef>
              <a:spcAft>
                <a:spcPts val="0"/>
              </a:spcAft>
              <a:buNone/>
            </a:pPr>
            <a:r>
              <a:rPr b="1" lang="en-US" sz="2800">
                <a:solidFill>
                  <a:srgbClr val="FFFFFF"/>
                </a:solidFill>
                <a:latin typeface="Courier New"/>
                <a:ea typeface="Courier New"/>
                <a:cs typeface="Courier New"/>
                <a:sym typeface="Courier New"/>
              </a:rPr>
              <a:t>  &lt;input type="text" name="fname" /&gt;</a:t>
            </a:r>
            <a:endParaRPr b="1" sz="2800">
              <a:solidFill>
                <a:srgbClr val="FFFFFF"/>
              </a:solidFill>
              <a:latin typeface="Courier New"/>
              <a:ea typeface="Courier New"/>
              <a:cs typeface="Courier New"/>
              <a:sym typeface="Courier New"/>
            </a:endParaRPr>
          </a:p>
          <a:p>
            <a:pPr indent="0" lvl="0" marL="457200" rtl="0" algn="l">
              <a:lnSpc>
                <a:spcPct val="115000"/>
              </a:lnSpc>
              <a:spcBef>
                <a:spcPts val="0"/>
              </a:spcBef>
              <a:spcAft>
                <a:spcPts val="0"/>
              </a:spcAft>
              <a:buNone/>
            </a:pPr>
            <a:r>
              <a:rPr b="1" lang="en-US" sz="2800">
                <a:solidFill>
                  <a:srgbClr val="FFFFFF"/>
                </a:solidFill>
                <a:latin typeface="Courier New"/>
                <a:ea typeface="Courier New"/>
                <a:cs typeface="Courier New"/>
                <a:sym typeface="Courier New"/>
              </a:rPr>
              <a:t>  &lt;label </a:t>
            </a:r>
            <a:r>
              <a:rPr b="1" lang="en-US" sz="2800">
                <a:solidFill>
                  <a:srgbClr val="00C8FF"/>
                </a:solidFill>
                <a:latin typeface="Courier New"/>
                <a:ea typeface="Courier New"/>
                <a:cs typeface="Courier New"/>
                <a:sym typeface="Courier New"/>
              </a:rPr>
              <a:t>for=</a:t>
            </a:r>
            <a:r>
              <a:rPr b="1" lang="en-US" sz="2800">
                <a:solidFill>
                  <a:srgbClr val="EC5A54"/>
                </a:solidFill>
                <a:latin typeface="Courier New"/>
                <a:ea typeface="Courier New"/>
                <a:cs typeface="Courier New"/>
                <a:sym typeface="Courier New"/>
              </a:rPr>
              <a:t>"lastName"</a:t>
            </a:r>
            <a:r>
              <a:rPr b="1" lang="en-US" sz="2800">
                <a:solidFill>
                  <a:srgbClr val="FFFFFF"/>
                </a:solidFill>
                <a:latin typeface="Courier New"/>
                <a:ea typeface="Courier New"/>
                <a:cs typeface="Courier New"/>
                <a:sym typeface="Courier New"/>
              </a:rPr>
              <a:t>&gt;Apelido:&lt;/label&gt;</a:t>
            </a:r>
            <a:endParaRPr b="1" sz="2800">
              <a:solidFill>
                <a:srgbClr val="FFFFFF"/>
              </a:solidFill>
              <a:latin typeface="Courier New"/>
              <a:ea typeface="Courier New"/>
              <a:cs typeface="Courier New"/>
              <a:sym typeface="Courier New"/>
            </a:endParaRPr>
          </a:p>
          <a:p>
            <a:pPr indent="0" lvl="0" marL="457200" rtl="0" algn="l">
              <a:lnSpc>
                <a:spcPct val="115000"/>
              </a:lnSpc>
              <a:spcBef>
                <a:spcPts val="0"/>
              </a:spcBef>
              <a:spcAft>
                <a:spcPts val="0"/>
              </a:spcAft>
              <a:buNone/>
            </a:pPr>
            <a:r>
              <a:rPr b="1" lang="en-US" sz="2800">
                <a:solidFill>
                  <a:srgbClr val="FFFFFF"/>
                </a:solidFill>
                <a:latin typeface="Courier New"/>
                <a:ea typeface="Courier New"/>
                <a:cs typeface="Courier New"/>
                <a:sym typeface="Courier New"/>
              </a:rPr>
              <a:t>  	&lt;input type="text" </a:t>
            </a:r>
            <a:r>
              <a:rPr b="1" lang="en-US" sz="2800">
                <a:solidFill>
                  <a:srgbClr val="00C8FF"/>
                </a:solidFill>
                <a:latin typeface="Courier New"/>
                <a:ea typeface="Courier New"/>
                <a:cs typeface="Courier New"/>
                <a:sym typeface="Courier New"/>
              </a:rPr>
              <a:t>id=</a:t>
            </a:r>
            <a:r>
              <a:rPr b="1" lang="en-US" sz="2800">
                <a:solidFill>
                  <a:srgbClr val="EC5A54"/>
                </a:solidFill>
                <a:latin typeface="Courier New"/>
                <a:ea typeface="Courier New"/>
                <a:cs typeface="Courier New"/>
                <a:sym typeface="Courier New"/>
              </a:rPr>
              <a:t>"lastName"</a:t>
            </a:r>
            <a:r>
              <a:rPr b="1" lang="en-US" sz="2800">
                <a:solidFill>
                  <a:srgbClr val="FFFFFF"/>
                </a:solidFill>
                <a:latin typeface="Courier New"/>
                <a:ea typeface="Courier New"/>
                <a:cs typeface="Courier New"/>
                <a:sym typeface="Courier New"/>
              </a:rPr>
              <a:t> name="lname" /&gt;</a:t>
            </a:r>
            <a:endParaRPr b="1" sz="2800">
              <a:solidFill>
                <a:srgbClr val="FFFFFF"/>
              </a:solidFill>
              <a:latin typeface="Courier New"/>
              <a:ea typeface="Courier New"/>
              <a:cs typeface="Courier New"/>
              <a:sym typeface="Courier New"/>
            </a:endParaRPr>
          </a:p>
          <a:p>
            <a:pPr indent="0" lvl="0" marL="457200" rtl="0" algn="l">
              <a:lnSpc>
                <a:spcPct val="115000"/>
              </a:lnSpc>
              <a:spcBef>
                <a:spcPts val="0"/>
              </a:spcBef>
              <a:spcAft>
                <a:spcPts val="0"/>
              </a:spcAft>
              <a:buNone/>
            </a:pPr>
            <a:r>
              <a:rPr b="1" lang="en-US" sz="2800">
                <a:solidFill>
                  <a:srgbClr val="FFFFFF"/>
                </a:solidFill>
                <a:latin typeface="Courier New"/>
                <a:ea typeface="Courier New"/>
                <a:cs typeface="Courier New"/>
                <a:sym typeface="Courier New"/>
              </a:rPr>
              <a:t>  &lt;label&gt;</a:t>
            </a:r>
            <a:endParaRPr b="1" sz="2800">
              <a:solidFill>
                <a:srgbClr val="FFFFFF"/>
              </a:solidFill>
              <a:latin typeface="Courier New"/>
              <a:ea typeface="Courier New"/>
              <a:cs typeface="Courier New"/>
              <a:sym typeface="Courier New"/>
            </a:endParaRPr>
          </a:p>
          <a:p>
            <a:pPr indent="0" lvl="0" marL="457200" rtl="0" algn="l">
              <a:lnSpc>
                <a:spcPct val="115000"/>
              </a:lnSpc>
              <a:spcBef>
                <a:spcPts val="0"/>
              </a:spcBef>
              <a:spcAft>
                <a:spcPts val="0"/>
              </a:spcAft>
              <a:buNone/>
            </a:pPr>
            <a:r>
              <a:rPr b="1" lang="en-US" sz="2800">
                <a:solidFill>
                  <a:srgbClr val="FFFFFF"/>
                </a:solidFill>
                <a:latin typeface="Courier New"/>
                <a:ea typeface="Courier New"/>
                <a:cs typeface="Courier New"/>
                <a:sym typeface="Courier New"/>
              </a:rPr>
              <a:t>  		Fecha de nacimiento:</a:t>
            </a:r>
            <a:endParaRPr b="1" sz="2800">
              <a:solidFill>
                <a:srgbClr val="FFFFFF"/>
              </a:solidFill>
              <a:latin typeface="Courier New"/>
              <a:ea typeface="Courier New"/>
              <a:cs typeface="Courier New"/>
              <a:sym typeface="Courier New"/>
            </a:endParaRPr>
          </a:p>
          <a:p>
            <a:pPr indent="0" lvl="0" marL="457200" rtl="0" algn="l">
              <a:lnSpc>
                <a:spcPct val="115000"/>
              </a:lnSpc>
              <a:spcBef>
                <a:spcPts val="0"/>
              </a:spcBef>
              <a:spcAft>
                <a:spcPts val="0"/>
              </a:spcAft>
              <a:buNone/>
            </a:pPr>
            <a:r>
              <a:rPr b="1" lang="en-US" sz="2800">
                <a:solidFill>
                  <a:srgbClr val="FFFFFF"/>
                </a:solidFill>
                <a:latin typeface="Courier New"/>
                <a:ea typeface="Courier New"/>
                <a:cs typeface="Courier New"/>
                <a:sym typeface="Courier New"/>
              </a:rPr>
              <a:t>		&lt;input type="date" name="fNascimento" aria-describedby="comp" /&gt;</a:t>
            </a:r>
            <a:endParaRPr b="1" sz="2800">
              <a:solidFill>
                <a:srgbClr val="FFFFFF"/>
              </a:solidFill>
              <a:latin typeface="Courier New"/>
              <a:ea typeface="Courier New"/>
              <a:cs typeface="Courier New"/>
              <a:sym typeface="Courier New"/>
            </a:endParaRPr>
          </a:p>
          <a:p>
            <a:pPr indent="0" lvl="0" marL="457200" rtl="0" algn="l">
              <a:lnSpc>
                <a:spcPct val="115000"/>
              </a:lnSpc>
              <a:spcBef>
                <a:spcPts val="0"/>
              </a:spcBef>
              <a:spcAft>
                <a:spcPts val="0"/>
              </a:spcAft>
              <a:buNone/>
            </a:pPr>
            <a:r>
              <a:rPr b="1" lang="en-US" sz="2800">
                <a:solidFill>
                  <a:srgbClr val="FFFFFF"/>
                </a:solidFill>
                <a:latin typeface="Courier New"/>
                <a:ea typeface="Courier New"/>
                <a:cs typeface="Courier New"/>
                <a:sym typeface="Courier New"/>
              </a:rPr>
              <a:t>  &lt;/label&gt;</a:t>
            </a:r>
            <a:endParaRPr b="1" sz="2800">
              <a:solidFill>
                <a:srgbClr val="FFFFFF"/>
              </a:solidFill>
              <a:latin typeface="Courier New"/>
              <a:ea typeface="Courier New"/>
              <a:cs typeface="Courier New"/>
              <a:sym typeface="Courier New"/>
            </a:endParaRPr>
          </a:p>
          <a:p>
            <a:pPr indent="0" lvl="0" marL="457200" rtl="0" algn="l">
              <a:lnSpc>
                <a:spcPct val="115000"/>
              </a:lnSpc>
              <a:spcBef>
                <a:spcPts val="0"/>
              </a:spcBef>
              <a:spcAft>
                <a:spcPts val="0"/>
              </a:spcAft>
              <a:buNone/>
            </a:pPr>
            <a:r>
              <a:rPr b="1" lang="en-US" sz="2800">
                <a:solidFill>
                  <a:srgbClr val="FFFFFF"/>
                </a:solidFill>
                <a:latin typeface="Courier New"/>
                <a:ea typeface="Courier New"/>
                <a:cs typeface="Courier New"/>
                <a:sym typeface="Courier New"/>
              </a:rPr>
              <a:t>  &lt;div id="comp"&gt;</a:t>
            </a:r>
            <a:endParaRPr b="1" sz="2800">
              <a:solidFill>
                <a:srgbClr val="FFFFFF"/>
              </a:solidFill>
              <a:latin typeface="Courier New"/>
              <a:ea typeface="Courier New"/>
              <a:cs typeface="Courier New"/>
              <a:sym typeface="Courier New"/>
            </a:endParaRPr>
          </a:p>
          <a:p>
            <a:pPr indent="457200" lvl="0" marL="914400" rtl="0" algn="l">
              <a:lnSpc>
                <a:spcPct val="115000"/>
              </a:lnSpc>
              <a:spcBef>
                <a:spcPts val="0"/>
              </a:spcBef>
              <a:spcAft>
                <a:spcPts val="0"/>
              </a:spcAft>
              <a:buNone/>
            </a:pPr>
            <a:r>
              <a:rPr lang="en-US" sz="2800">
                <a:solidFill>
                  <a:srgbClr val="FFFFFF"/>
                </a:solidFill>
              </a:rPr>
              <a:t>Te enviaremos un regalo, pon la fecha real.	</a:t>
            </a:r>
            <a:br>
              <a:rPr b="1" lang="en-US" sz="2800">
                <a:solidFill>
                  <a:srgbClr val="FFFFFF"/>
                </a:solidFill>
                <a:latin typeface="Courier New"/>
                <a:ea typeface="Courier New"/>
                <a:cs typeface="Courier New"/>
                <a:sym typeface="Courier New"/>
              </a:rPr>
            </a:br>
            <a:r>
              <a:rPr b="1" lang="en-US" sz="2800">
                <a:solidFill>
                  <a:srgbClr val="FFFFFF"/>
                </a:solidFill>
                <a:latin typeface="Courier New"/>
                <a:ea typeface="Courier New"/>
                <a:cs typeface="Courier New"/>
                <a:sym typeface="Courier New"/>
              </a:rPr>
              <a:t>&lt;/div&gt;</a:t>
            </a:r>
            <a:endParaRPr b="1" sz="2800">
              <a:solidFill>
                <a:srgbClr val="FFFFFF"/>
              </a:solidFill>
              <a:latin typeface="Courier New"/>
              <a:ea typeface="Courier New"/>
              <a:cs typeface="Courier New"/>
              <a:sym typeface="Courier New"/>
            </a:endParaRPr>
          </a:p>
          <a:p>
            <a:pPr indent="0" lvl="0" marL="45720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  &lt;input type="submit" value="Enviar" /&gt;</a:t>
            </a:r>
            <a:endParaRPr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  </a:t>
            </a:r>
            <a:r>
              <a:rPr b="1" lang="en-US" sz="2800">
                <a:solidFill>
                  <a:schemeClr val="dk1"/>
                </a:solidFill>
                <a:latin typeface="Courier New"/>
                <a:ea typeface="Courier New"/>
                <a:cs typeface="Courier New"/>
                <a:sym typeface="Courier New"/>
              </a:rPr>
              <a:t>&lt;/fieldset&gt;</a:t>
            </a:r>
            <a:endParaRPr sz="28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2800">
                <a:solidFill>
                  <a:srgbClr val="FFFFFF"/>
                </a:solidFill>
                <a:latin typeface="Courier New"/>
                <a:ea typeface="Courier New"/>
                <a:cs typeface="Courier New"/>
                <a:sym typeface="Courier New"/>
              </a:rPr>
              <a:t>&lt;/form&gt;</a:t>
            </a:r>
            <a:endParaRPr b="1" sz="2800">
              <a:solidFill>
                <a:srgbClr val="FFFFFF"/>
              </a:solidFill>
              <a:latin typeface="Courier New"/>
              <a:ea typeface="Courier New"/>
              <a:cs typeface="Courier New"/>
              <a:sym typeface="Courier New"/>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348" name="Shape 348"/>
        <p:cNvGrpSpPr/>
        <p:nvPr/>
      </p:nvGrpSpPr>
      <p:grpSpPr>
        <a:xfrm>
          <a:off x="0" y="0"/>
          <a:ext cx="0" cy="0"/>
          <a:chOff x="0" y="0"/>
          <a:chExt cx="0" cy="0"/>
        </a:xfrm>
      </p:grpSpPr>
      <p:sp>
        <p:nvSpPr>
          <p:cNvPr id="349" name="Google Shape;349;p68"/>
          <p:cNvSpPr/>
          <p:nvPr/>
        </p:nvSpPr>
        <p:spPr>
          <a:xfrm rot="5400000">
            <a:off x="-931212" y="6759375"/>
            <a:ext cx="4643100" cy="73200"/>
          </a:xfrm>
          <a:prstGeom prst="roundRect">
            <a:avLst>
              <a:gd fmla="val 0" name="adj"/>
            </a:avLst>
          </a:prstGeom>
          <a:solidFill>
            <a:srgbClr val="39E47A"/>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350" name="Google Shape;350;p68"/>
          <p:cNvSpPr txBox="1"/>
          <p:nvPr/>
        </p:nvSpPr>
        <p:spPr>
          <a:xfrm>
            <a:off x="1237327" y="938200"/>
            <a:ext cx="194097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39E47A"/>
                </a:solidFill>
                <a:latin typeface="Proxima Nova Extrabold"/>
                <a:ea typeface="Proxima Nova Extrabold"/>
                <a:cs typeface="Proxima Nova Extrabold"/>
                <a:sym typeface="Proxima Nova Extrabold"/>
              </a:rPr>
              <a:t>Consejo 3</a:t>
            </a:r>
            <a:r>
              <a:rPr lang="en-US" sz="6400">
                <a:solidFill>
                  <a:srgbClr val="EC5A54"/>
                </a:solidFill>
                <a:latin typeface="Proxima Nova Extrabold"/>
                <a:ea typeface="Proxima Nova Extrabold"/>
                <a:cs typeface="Proxima Nova Extrabold"/>
                <a:sym typeface="Proxima Nova Extrabold"/>
              </a:rPr>
              <a:t> </a:t>
            </a:r>
            <a:r>
              <a:rPr lang="en-US" sz="6400">
                <a:solidFill>
                  <a:srgbClr val="F5F5F5"/>
                </a:solidFill>
                <a:latin typeface="Proxima Nova Extrabold"/>
                <a:ea typeface="Proxima Nova Extrabold"/>
                <a:cs typeface="Proxima Nova Extrabold"/>
                <a:sym typeface="Proxima Nova Extrabold"/>
              </a:rPr>
              <a:t>- Outline (CSS)</a:t>
            </a:r>
            <a:endParaRPr b="1" i="0" sz="1400" u="none" cap="none" strike="noStrike">
              <a:solidFill>
                <a:srgbClr val="F5F5F5"/>
              </a:solidFill>
            </a:endParaRPr>
          </a:p>
        </p:txBody>
      </p:sp>
      <p:sp>
        <p:nvSpPr>
          <p:cNvPr id="351" name="Google Shape;351;p68"/>
          <p:cNvSpPr txBox="1"/>
          <p:nvPr/>
        </p:nvSpPr>
        <p:spPr>
          <a:xfrm>
            <a:off x="2289575" y="5105074"/>
            <a:ext cx="9602700" cy="338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6000">
                <a:solidFill>
                  <a:srgbClr val="FFFFFF"/>
                </a:solidFill>
                <a:latin typeface="Courier New"/>
                <a:ea typeface="Courier New"/>
                <a:cs typeface="Courier New"/>
                <a:sym typeface="Courier New"/>
              </a:rPr>
              <a:t>.button {</a:t>
            </a:r>
            <a:endParaRPr sz="6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6000">
                <a:solidFill>
                  <a:srgbClr val="FFFFFF"/>
                </a:solidFill>
                <a:latin typeface="Courier New"/>
                <a:ea typeface="Courier New"/>
                <a:cs typeface="Courier New"/>
                <a:sym typeface="Courier New"/>
              </a:rPr>
              <a:t>  outline: none</a:t>
            </a:r>
            <a:endParaRPr sz="6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6000">
                <a:solidFill>
                  <a:srgbClr val="FFFFFF"/>
                </a:solidFill>
                <a:latin typeface="Courier New"/>
                <a:ea typeface="Courier New"/>
                <a:cs typeface="Courier New"/>
                <a:sym typeface="Courier New"/>
              </a:rPr>
              <a:t>}</a:t>
            </a:r>
            <a:endParaRPr b="1" sz="6000">
              <a:solidFill>
                <a:srgbClr val="FFFFFF"/>
              </a:solidFill>
              <a:latin typeface="Courier New"/>
              <a:ea typeface="Courier New"/>
              <a:cs typeface="Courier New"/>
              <a:sym typeface="Courier New"/>
            </a:endParaRPr>
          </a:p>
        </p:txBody>
      </p:sp>
      <p:sp>
        <p:nvSpPr>
          <p:cNvPr id="352" name="Google Shape;352;p68"/>
          <p:cNvSpPr txBox="1"/>
          <p:nvPr/>
        </p:nvSpPr>
        <p:spPr>
          <a:xfrm>
            <a:off x="11462350" y="6138800"/>
            <a:ext cx="90423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EC5A54"/>
                </a:solidFill>
                <a:latin typeface="Proxima Nova Extrabold"/>
                <a:ea typeface="Proxima Nova Extrabold"/>
                <a:cs typeface="Proxima Nova Extrabold"/>
                <a:sym typeface="Proxima Nova Extrabold"/>
              </a:rPr>
              <a:t>EVITA HACER ESTO.</a:t>
            </a:r>
            <a:endParaRPr b="1" i="0" sz="1400" u="none" cap="none" strike="noStrike">
              <a:solidFill>
                <a:srgbClr val="EC5A54"/>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533E7F"/>
        </a:solidFill>
      </p:bgPr>
    </p:bg>
    <p:spTree>
      <p:nvGrpSpPr>
        <p:cNvPr id="214" name="Shape 214"/>
        <p:cNvGrpSpPr/>
        <p:nvPr/>
      </p:nvGrpSpPr>
      <p:grpSpPr>
        <a:xfrm>
          <a:off x="0" y="0"/>
          <a:ext cx="0" cy="0"/>
          <a:chOff x="0" y="0"/>
          <a:chExt cx="0" cy="0"/>
        </a:xfrm>
      </p:grpSpPr>
      <p:sp>
        <p:nvSpPr>
          <p:cNvPr id="215" name="Google Shape;215;p51"/>
          <p:cNvSpPr txBox="1"/>
          <p:nvPr/>
        </p:nvSpPr>
        <p:spPr>
          <a:xfrm>
            <a:off x="1945475" y="5889467"/>
            <a:ext cx="16738200" cy="7275300"/>
          </a:xfrm>
          <a:prstGeom prst="rect">
            <a:avLst/>
          </a:prstGeom>
          <a:noFill/>
          <a:ln>
            <a:noFill/>
          </a:ln>
        </p:spPr>
        <p:txBody>
          <a:bodyPr anchorCtr="0" anchor="ctr" bIns="71425" lIns="71425" spcFirstLastPara="1" rIns="71425" wrap="square" tIns="71425">
            <a:noAutofit/>
          </a:bodyPr>
          <a:lstStyle/>
          <a:p>
            <a:pPr indent="0" lvl="0" marL="0" marR="0" rtl="0" algn="l">
              <a:lnSpc>
                <a:spcPct val="80000"/>
              </a:lnSpc>
              <a:spcBef>
                <a:spcPts val="0"/>
              </a:spcBef>
              <a:spcAft>
                <a:spcPts val="0"/>
              </a:spcAft>
              <a:buClr>
                <a:srgbClr val="FFFFFF"/>
              </a:buClr>
              <a:buSzPts val="11000"/>
              <a:buFont typeface="Proxima Nova Extrabold"/>
              <a:buNone/>
            </a:pPr>
            <a:r>
              <a:rPr lang="en-US" sz="11000">
                <a:solidFill>
                  <a:srgbClr val="FFFFFF"/>
                </a:solidFill>
                <a:latin typeface="Proxima Nova Extrabold"/>
                <a:ea typeface="Proxima Nova Extrabold"/>
                <a:cs typeface="Proxima Nova Extrabold"/>
                <a:sym typeface="Proxima Nova Extrabold"/>
              </a:rPr>
              <a:t>Accesibilidad para todos.</a:t>
            </a:r>
            <a:endParaRPr b="0" i="0" sz="11000" u="none" cap="none" strike="noStrike">
              <a:solidFill>
                <a:srgbClr val="FFFFFF"/>
              </a:solidFill>
              <a:latin typeface="Proxima Nova Extrabold"/>
              <a:ea typeface="Proxima Nova Extrabold"/>
              <a:cs typeface="Proxima Nova Extrabold"/>
              <a:sym typeface="Proxima Nova Extrabold"/>
            </a:endParaRPr>
          </a:p>
        </p:txBody>
      </p:sp>
      <p:sp>
        <p:nvSpPr>
          <p:cNvPr id="216" name="Google Shape;216;p51"/>
          <p:cNvSpPr txBox="1"/>
          <p:nvPr/>
        </p:nvSpPr>
        <p:spPr>
          <a:xfrm>
            <a:off x="1945474" y="10430192"/>
            <a:ext cx="12307895" cy="879476"/>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00C8FF"/>
              </a:buClr>
              <a:buSzPts val="4800"/>
              <a:buFont typeface="Proxima Nova"/>
              <a:buNone/>
            </a:pPr>
            <a:r>
              <a:rPr lang="en-US" sz="4800">
                <a:solidFill>
                  <a:srgbClr val="00C8FF"/>
                </a:solidFill>
                <a:latin typeface="Proxima Nova"/>
                <a:ea typeface="Proxima Nova"/>
                <a:cs typeface="Proxima Nova"/>
                <a:sym typeface="Proxima Nova"/>
              </a:rPr>
              <a:t>Consejos y buenas prácticas.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356" name="Shape 356"/>
        <p:cNvGrpSpPr/>
        <p:nvPr/>
      </p:nvGrpSpPr>
      <p:grpSpPr>
        <a:xfrm>
          <a:off x="0" y="0"/>
          <a:ext cx="0" cy="0"/>
          <a:chOff x="0" y="0"/>
          <a:chExt cx="0" cy="0"/>
        </a:xfrm>
      </p:grpSpPr>
      <p:sp>
        <p:nvSpPr>
          <p:cNvPr id="357" name="Google Shape;357;p69"/>
          <p:cNvSpPr/>
          <p:nvPr/>
        </p:nvSpPr>
        <p:spPr>
          <a:xfrm rot="5400000">
            <a:off x="-931212" y="6759375"/>
            <a:ext cx="4643100" cy="73200"/>
          </a:xfrm>
          <a:prstGeom prst="roundRect">
            <a:avLst>
              <a:gd fmla="val 0" name="adj"/>
            </a:avLst>
          </a:prstGeom>
          <a:solidFill>
            <a:srgbClr val="39E47A"/>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358" name="Google Shape;358;p69"/>
          <p:cNvSpPr txBox="1"/>
          <p:nvPr/>
        </p:nvSpPr>
        <p:spPr>
          <a:xfrm>
            <a:off x="1237327" y="938200"/>
            <a:ext cx="194097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39E47A"/>
                </a:solidFill>
                <a:latin typeface="Proxima Nova Extrabold"/>
                <a:ea typeface="Proxima Nova Extrabold"/>
                <a:cs typeface="Proxima Nova Extrabold"/>
                <a:sym typeface="Proxima Nova Extrabold"/>
              </a:rPr>
              <a:t>Consejo 4</a:t>
            </a:r>
            <a:r>
              <a:rPr lang="en-US" sz="6400">
                <a:solidFill>
                  <a:srgbClr val="EC5A54"/>
                </a:solidFill>
                <a:latin typeface="Proxima Nova Extrabold"/>
                <a:ea typeface="Proxima Nova Extrabold"/>
                <a:cs typeface="Proxima Nova Extrabold"/>
                <a:sym typeface="Proxima Nova Extrabold"/>
              </a:rPr>
              <a:t> </a:t>
            </a:r>
            <a:r>
              <a:rPr lang="en-US" sz="6400">
                <a:solidFill>
                  <a:srgbClr val="F5F5F5"/>
                </a:solidFill>
                <a:latin typeface="Proxima Nova Extrabold"/>
                <a:ea typeface="Proxima Nova Extrabold"/>
                <a:cs typeface="Proxima Nova Extrabold"/>
                <a:sym typeface="Proxima Nova Extrabold"/>
              </a:rPr>
              <a:t>- :hover (CSS)</a:t>
            </a:r>
            <a:endParaRPr b="1" i="0" sz="1400" u="none" cap="none" strike="noStrike">
              <a:solidFill>
                <a:srgbClr val="F5F5F5"/>
              </a:solidFill>
            </a:endParaRPr>
          </a:p>
        </p:txBody>
      </p:sp>
      <p:sp>
        <p:nvSpPr>
          <p:cNvPr id="359" name="Google Shape;359;p69"/>
          <p:cNvSpPr txBox="1"/>
          <p:nvPr/>
        </p:nvSpPr>
        <p:spPr>
          <a:xfrm>
            <a:off x="2289575" y="4647874"/>
            <a:ext cx="9602700" cy="338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6000">
                <a:solidFill>
                  <a:srgbClr val="FFFFFF"/>
                </a:solidFill>
                <a:latin typeface="Courier New"/>
                <a:ea typeface="Courier New"/>
                <a:cs typeface="Courier New"/>
                <a:sym typeface="Courier New"/>
              </a:rPr>
              <a:t>.button:focus,</a:t>
            </a:r>
            <a:endParaRPr sz="6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6000">
                <a:solidFill>
                  <a:srgbClr val="FFFFFF"/>
                </a:solidFill>
                <a:latin typeface="Courier New"/>
                <a:ea typeface="Courier New"/>
                <a:cs typeface="Courier New"/>
                <a:sym typeface="Courier New"/>
              </a:rPr>
              <a:t>.button:hover {</a:t>
            </a:r>
            <a:endParaRPr sz="6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6000">
                <a:solidFill>
                  <a:srgbClr val="FFFFFF"/>
                </a:solidFill>
                <a:latin typeface="Courier New"/>
                <a:ea typeface="Courier New"/>
                <a:cs typeface="Courier New"/>
                <a:sym typeface="Courier New"/>
              </a:rPr>
              <a:t>  ...</a:t>
            </a:r>
            <a:endParaRPr sz="6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6000">
                <a:solidFill>
                  <a:srgbClr val="FFFFFF"/>
                </a:solidFill>
                <a:latin typeface="Courier New"/>
                <a:ea typeface="Courier New"/>
                <a:cs typeface="Courier New"/>
                <a:sym typeface="Courier New"/>
              </a:rPr>
              <a:t>}</a:t>
            </a:r>
            <a:endParaRPr b="1" sz="6000">
              <a:solidFill>
                <a:srgbClr val="FFFFFF"/>
              </a:solidFill>
              <a:latin typeface="Courier New"/>
              <a:ea typeface="Courier New"/>
              <a:cs typeface="Courier New"/>
              <a:sym typeface="Courier New"/>
            </a:endParaRPr>
          </a:p>
        </p:txBody>
      </p:sp>
      <p:sp>
        <p:nvSpPr>
          <p:cNvPr id="360" name="Google Shape;360;p69"/>
          <p:cNvSpPr txBox="1"/>
          <p:nvPr/>
        </p:nvSpPr>
        <p:spPr>
          <a:xfrm>
            <a:off x="11462350" y="6138800"/>
            <a:ext cx="117420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00C8FF"/>
                </a:solidFill>
                <a:latin typeface="Proxima Nova Extrabold"/>
                <a:ea typeface="Proxima Nova Extrabold"/>
                <a:cs typeface="Proxima Nova Extrabold"/>
                <a:sym typeface="Proxima Nova Extrabold"/>
              </a:rPr>
              <a:t>Siempre tienen el mismo comportamiento para el focus.</a:t>
            </a:r>
            <a:endParaRPr b="1" i="0" sz="1400" u="none" cap="none" strike="noStrike">
              <a:solidFill>
                <a:srgbClr val="00C8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364" name="Shape 364"/>
        <p:cNvGrpSpPr/>
        <p:nvPr/>
      </p:nvGrpSpPr>
      <p:grpSpPr>
        <a:xfrm>
          <a:off x="0" y="0"/>
          <a:ext cx="0" cy="0"/>
          <a:chOff x="0" y="0"/>
          <a:chExt cx="0" cy="0"/>
        </a:xfrm>
      </p:grpSpPr>
      <p:sp>
        <p:nvSpPr>
          <p:cNvPr id="365" name="Google Shape;365;p70"/>
          <p:cNvSpPr txBox="1"/>
          <p:nvPr/>
        </p:nvSpPr>
        <p:spPr>
          <a:xfrm>
            <a:off x="1237325" y="938200"/>
            <a:ext cx="219399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39E47A"/>
                </a:solidFill>
                <a:latin typeface="Proxima Nova Extrabold"/>
                <a:ea typeface="Proxima Nova Extrabold"/>
                <a:cs typeface="Proxima Nova Extrabold"/>
                <a:sym typeface="Proxima Nova Extrabold"/>
              </a:rPr>
              <a:t>Consejo 5</a:t>
            </a:r>
            <a:r>
              <a:rPr lang="en-US" sz="6400">
                <a:solidFill>
                  <a:srgbClr val="EC5A54"/>
                </a:solidFill>
                <a:latin typeface="Proxima Nova Extrabold"/>
                <a:ea typeface="Proxima Nova Extrabold"/>
                <a:cs typeface="Proxima Nova Extrabold"/>
                <a:sym typeface="Proxima Nova Extrabold"/>
              </a:rPr>
              <a:t> </a:t>
            </a:r>
            <a:r>
              <a:rPr lang="en-US" sz="6400">
                <a:solidFill>
                  <a:srgbClr val="F5F5F5"/>
                </a:solidFill>
                <a:latin typeface="Proxima Nova Extrabold"/>
                <a:ea typeface="Proxima Nova Extrabold"/>
                <a:cs typeface="Proxima Nova Extrabold"/>
                <a:sym typeface="Proxima Nova Extrabold"/>
              </a:rPr>
              <a:t>- </a:t>
            </a:r>
            <a:r>
              <a:rPr lang="en-US" sz="6400">
                <a:solidFill>
                  <a:srgbClr val="F5F5F5"/>
                </a:solidFill>
                <a:latin typeface="Proxima Nova Extrabold"/>
                <a:ea typeface="Proxima Nova Extrabold"/>
                <a:cs typeface="Proxima Nova Extrabold"/>
                <a:sym typeface="Proxima Nova Extrabold"/>
              </a:rPr>
              <a:t>TEXTO EN CAJA CAPITALIZADA Y ALTA</a:t>
            </a:r>
            <a:endParaRPr b="1" i="0" sz="1400" u="none" cap="none" strike="noStrike">
              <a:solidFill>
                <a:srgbClr val="F5F5F5"/>
              </a:solidFill>
            </a:endParaRPr>
          </a:p>
        </p:txBody>
      </p:sp>
      <p:sp>
        <p:nvSpPr>
          <p:cNvPr id="366" name="Google Shape;366;p70"/>
          <p:cNvSpPr/>
          <p:nvPr/>
        </p:nvSpPr>
        <p:spPr>
          <a:xfrm rot="5400000">
            <a:off x="-3924175" y="7725972"/>
            <a:ext cx="10355100" cy="32100"/>
          </a:xfrm>
          <a:prstGeom prst="roundRect">
            <a:avLst>
              <a:gd fmla="val 0" name="adj"/>
            </a:avLst>
          </a:prstGeom>
          <a:solidFill>
            <a:srgbClr val="39E47A"/>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367" name="Google Shape;367;p70"/>
          <p:cNvSpPr txBox="1"/>
          <p:nvPr/>
        </p:nvSpPr>
        <p:spPr>
          <a:xfrm>
            <a:off x="1648425" y="2564475"/>
            <a:ext cx="9639000" cy="1035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 HTML</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&lt;h2 class="</a:t>
            </a:r>
            <a:r>
              <a:rPr lang="en-US" sz="3000">
                <a:solidFill>
                  <a:srgbClr val="FFFFFF"/>
                </a:solidFill>
                <a:latin typeface="Courier New"/>
                <a:ea typeface="Courier New"/>
                <a:cs typeface="Courier New"/>
                <a:sym typeface="Courier New"/>
              </a:rPr>
              <a:t>title-contact</a:t>
            </a:r>
            <a:r>
              <a:rPr lang="en-US" sz="3000">
                <a:solidFill>
                  <a:srgbClr val="FFFFFF"/>
                </a:solidFill>
                <a:latin typeface="Courier New"/>
                <a:ea typeface="Courier New"/>
                <a:cs typeface="Courier New"/>
                <a:sym typeface="Courier New"/>
              </a:rPr>
              <a:t>"&gt;contactar&lt;/h2&gt;</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&lt;h3 class="title-description"&gt;primero cooder on beer javascript!!!&lt;/h3&gt;</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 CSS</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.title-contact {</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  </a:t>
            </a:r>
            <a:r>
              <a:rPr b="1" lang="en-US" sz="3000">
                <a:solidFill>
                  <a:srgbClr val="EC5A54"/>
                </a:solidFill>
                <a:latin typeface="Courier New"/>
                <a:ea typeface="Courier New"/>
                <a:cs typeface="Courier New"/>
                <a:sym typeface="Courier New"/>
              </a:rPr>
              <a:t>text-transform: uppercase;</a:t>
            </a:r>
            <a:endParaRPr b="1" sz="3000">
              <a:solidFill>
                <a:srgbClr val="EC5A54"/>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  font-weight: bold;</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.title-description {</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  font-weight: italic;</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  </a:t>
            </a:r>
            <a:r>
              <a:rPr b="1" lang="en-US" sz="3000">
                <a:solidFill>
                  <a:srgbClr val="EC5A54"/>
                </a:solidFill>
                <a:latin typeface="Courier New"/>
                <a:ea typeface="Courier New"/>
                <a:cs typeface="Courier New"/>
                <a:sym typeface="Courier New"/>
              </a:rPr>
              <a:t>text-transform: capitalize;</a:t>
            </a:r>
            <a:endParaRPr b="1" sz="3000">
              <a:solidFill>
                <a:srgbClr val="EC5A54"/>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a:t>
            </a:r>
            <a:endParaRPr sz="3000">
              <a:solidFill>
                <a:srgbClr val="FFFFFF"/>
              </a:solidFill>
              <a:latin typeface="Courier New"/>
              <a:ea typeface="Courier New"/>
              <a:cs typeface="Courier New"/>
              <a:sym typeface="Courier New"/>
            </a:endParaRPr>
          </a:p>
        </p:txBody>
      </p:sp>
      <p:sp>
        <p:nvSpPr>
          <p:cNvPr id="368" name="Google Shape;368;p70"/>
          <p:cNvSpPr txBox="1"/>
          <p:nvPr/>
        </p:nvSpPr>
        <p:spPr>
          <a:xfrm>
            <a:off x="13538225" y="2564475"/>
            <a:ext cx="9639000" cy="103551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4000">
                <a:latin typeface="Helvetica Neue"/>
                <a:ea typeface="Helvetica Neue"/>
                <a:cs typeface="Helvetica Neue"/>
                <a:sym typeface="Helvetica Neue"/>
              </a:rPr>
              <a:t>Resultado:</a:t>
            </a:r>
            <a:br>
              <a:rPr b="1" lang="en-US" sz="4000">
                <a:latin typeface="Helvetica Neue"/>
                <a:ea typeface="Helvetica Neue"/>
                <a:cs typeface="Helvetica Neue"/>
                <a:sym typeface="Helvetica Neue"/>
              </a:rPr>
            </a:br>
            <a:br>
              <a:rPr b="1" lang="en-US" sz="4000">
                <a:latin typeface="Helvetica Neue"/>
                <a:ea typeface="Helvetica Neue"/>
                <a:cs typeface="Helvetica Neue"/>
                <a:sym typeface="Helvetica Neue"/>
              </a:rPr>
            </a:br>
            <a:r>
              <a:rPr b="1" lang="en-US" sz="4000">
                <a:latin typeface="Helvetica Neue"/>
                <a:ea typeface="Helvetica Neue"/>
                <a:cs typeface="Helvetica Neue"/>
                <a:sym typeface="Helvetica Neue"/>
              </a:rPr>
              <a:t>CONTACTAR</a:t>
            </a:r>
            <a:endParaRPr b="1" sz="4000">
              <a:latin typeface="Helvetica Neue"/>
              <a:ea typeface="Helvetica Neue"/>
              <a:cs typeface="Helvetica Neue"/>
              <a:sym typeface="Helvetica Neue"/>
            </a:endParaRPr>
          </a:p>
          <a:p>
            <a:pPr indent="0" lvl="0" marL="0" rtl="0" algn="l">
              <a:lnSpc>
                <a:spcPct val="115000"/>
              </a:lnSpc>
              <a:spcBef>
                <a:spcPts val="0"/>
              </a:spcBef>
              <a:spcAft>
                <a:spcPts val="0"/>
              </a:spcAft>
              <a:buNone/>
            </a:pPr>
            <a:r>
              <a:t/>
            </a:r>
            <a:endParaRPr b="1" sz="4000">
              <a:latin typeface="Helvetica Neue"/>
              <a:ea typeface="Helvetica Neue"/>
              <a:cs typeface="Helvetica Neue"/>
              <a:sym typeface="Helvetica Neue"/>
            </a:endParaRPr>
          </a:p>
          <a:p>
            <a:pPr indent="0" lvl="0" marL="0" rtl="0" algn="l">
              <a:lnSpc>
                <a:spcPct val="115000"/>
              </a:lnSpc>
              <a:spcBef>
                <a:spcPts val="0"/>
              </a:spcBef>
              <a:spcAft>
                <a:spcPts val="0"/>
              </a:spcAft>
              <a:buNone/>
            </a:pPr>
            <a:r>
              <a:rPr b="1" lang="en-US" sz="4000">
                <a:latin typeface="Helvetica Neue"/>
                <a:ea typeface="Helvetica Neue"/>
                <a:cs typeface="Helvetica Neue"/>
                <a:sym typeface="Helvetica Neue"/>
              </a:rPr>
              <a:t>…</a:t>
            </a:r>
            <a:endParaRPr b="1" sz="4000">
              <a:latin typeface="Helvetica Neue"/>
              <a:ea typeface="Helvetica Neue"/>
              <a:cs typeface="Helvetica Neue"/>
              <a:sym typeface="Helvetica Neue"/>
            </a:endParaRPr>
          </a:p>
          <a:p>
            <a:pPr indent="0" lvl="0" marL="0" rtl="0" algn="l">
              <a:lnSpc>
                <a:spcPct val="115000"/>
              </a:lnSpc>
              <a:spcBef>
                <a:spcPts val="0"/>
              </a:spcBef>
              <a:spcAft>
                <a:spcPts val="0"/>
              </a:spcAft>
              <a:buNone/>
            </a:pPr>
            <a:r>
              <a:t/>
            </a:r>
            <a:endParaRPr b="1" sz="4000">
              <a:latin typeface="Helvetica Neue"/>
              <a:ea typeface="Helvetica Neue"/>
              <a:cs typeface="Helvetica Neue"/>
              <a:sym typeface="Helvetica Neue"/>
            </a:endParaRPr>
          </a:p>
          <a:p>
            <a:pPr indent="0" lvl="0" marL="0" rtl="0" algn="l">
              <a:lnSpc>
                <a:spcPct val="115000"/>
              </a:lnSpc>
              <a:spcBef>
                <a:spcPts val="0"/>
              </a:spcBef>
              <a:spcAft>
                <a:spcPts val="0"/>
              </a:spcAft>
              <a:buNone/>
            </a:pPr>
            <a:r>
              <a:rPr b="1" lang="en-US" sz="4000">
                <a:latin typeface="Helvetica Neue"/>
                <a:ea typeface="Helvetica Neue"/>
                <a:cs typeface="Helvetica Neue"/>
                <a:sym typeface="Helvetica Neue"/>
              </a:rPr>
              <a:t>Primero Cooder On Beer Javascript</a:t>
            </a:r>
            <a:endParaRPr b="1" sz="4000">
              <a:latin typeface="Helvetica Neue"/>
              <a:ea typeface="Helvetica Neue"/>
              <a:cs typeface="Helvetica Neue"/>
              <a:sym typeface="Helvetica Neue"/>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372" name="Shape 372"/>
        <p:cNvGrpSpPr/>
        <p:nvPr/>
      </p:nvGrpSpPr>
      <p:grpSpPr>
        <a:xfrm>
          <a:off x="0" y="0"/>
          <a:ext cx="0" cy="0"/>
          <a:chOff x="0" y="0"/>
          <a:chExt cx="0" cy="0"/>
        </a:xfrm>
      </p:grpSpPr>
      <p:sp>
        <p:nvSpPr>
          <p:cNvPr id="373" name="Google Shape;373;p71"/>
          <p:cNvSpPr txBox="1"/>
          <p:nvPr/>
        </p:nvSpPr>
        <p:spPr>
          <a:xfrm>
            <a:off x="1237325" y="938200"/>
            <a:ext cx="219399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39E47A"/>
                </a:solidFill>
                <a:latin typeface="Proxima Nova Extrabold"/>
                <a:ea typeface="Proxima Nova Extrabold"/>
                <a:cs typeface="Proxima Nova Extrabold"/>
                <a:sym typeface="Proxima Nova Extrabold"/>
              </a:rPr>
              <a:t>Consejo 6</a:t>
            </a:r>
            <a:r>
              <a:rPr lang="en-US" sz="6400">
                <a:solidFill>
                  <a:srgbClr val="EC5A54"/>
                </a:solidFill>
                <a:latin typeface="Proxima Nova Extrabold"/>
                <a:ea typeface="Proxima Nova Extrabold"/>
                <a:cs typeface="Proxima Nova Extrabold"/>
                <a:sym typeface="Proxima Nova Extrabold"/>
              </a:rPr>
              <a:t> </a:t>
            </a:r>
            <a:r>
              <a:rPr lang="en-US" sz="6400">
                <a:solidFill>
                  <a:srgbClr val="F5F5F5"/>
                </a:solidFill>
                <a:latin typeface="Proxima Nova Extrabold"/>
                <a:ea typeface="Proxima Nova Extrabold"/>
                <a:cs typeface="Proxima Nova Extrabold"/>
                <a:sym typeface="Proxima Nova Extrabold"/>
              </a:rPr>
              <a:t>- ALT en las </a:t>
            </a:r>
            <a:r>
              <a:rPr lang="en-US" sz="6400">
                <a:solidFill>
                  <a:srgbClr val="F5F5F5"/>
                </a:solidFill>
                <a:latin typeface="Proxima Nova Extrabold"/>
                <a:ea typeface="Proxima Nova Extrabold"/>
                <a:cs typeface="Proxima Nova Extrabold"/>
                <a:sym typeface="Proxima Nova Extrabold"/>
              </a:rPr>
              <a:t>imágenes</a:t>
            </a:r>
            <a:endParaRPr b="1" i="0" sz="1400" u="none" cap="none" strike="noStrike">
              <a:solidFill>
                <a:srgbClr val="F5F5F5"/>
              </a:solidFill>
            </a:endParaRPr>
          </a:p>
        </p:txBody>
      </p:sp>
      <p:sp>
        <p:nvSpPr>
          <p:cNvPr id="374" name="Google Shape;374;p71"/>
          <p:cNvSpPr/>
          <p:nvPr/>
        </p:nvSpPr>
        <p:spPr>
          <a:xfrm rot="5400000">
            <a:off x="-3924175" y="7725972"/>
            <a:ext cx="10355100" cy="32100"/>
          </a:xfrm>
          <a:prstGeom prst="roundRect">
            <a:avLst>
              <a:gd fmla="val 0" name="adj"/>
            </a:avLst>
          </a:prstGeom>
          <a:solidFill>
            <a:srgbClr val="39E47A"/>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375" name="Google Shape;375;p71"/>
          <p:cNvSpPr txBox="1"/>
          <p:nvPr/>
        </p:nvSpPr>
        <p:spPr>
          <a:xfrm>
            <a:off x="1648425" y="2564475"/>
            <a:ext cx="14748600" cy="205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 HTML</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&lt;img src="meetup-angular-saopaulo.jpg"</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US" sz="3000">
                <a:solidFill>
                  <a:srgbClr val="FFFFFF"/>
                </a:solidFill>
                <a:latin typeface="Courier New"/>
                <a:ea typeface="Courier New"/>
                <a:cs typeface="Courier New"/>
                <a:sym typeface="Courier New"/>
              </a:rPr>
              <a:t>  alt="P</a:t>
            </a:r>
            <a:r>
              <a:rPr lang="en-US" sz="3000">
                <a:solidFill>
                  <a:srgbClr val="FFFFFF"/>
                </a:solidFill>
                <a:latin typeface="Courier New"/>
                <a:ea typeface="Courier New"/>
                <a:cs typeface="Courier New"/>
                <a:sym typeface="Courier New"/>
              </a:rPr>
              <a:t>ersonas reunidas al final del evento Angular São Paulo - Brazil</a:t>
            </a:r>
            <a:r>
              <a:rPr lang="en-US" sz="3000">
                <a:solidFill>
                  <a:srgbClr val="FFFFFF"/>
                </a:solidFill>
                <a:latin typeface="Courier New"/>
                <a:ea typeface="Courier New"/>
                <a:cs typeface="Courier New"/>
                <a:sym typeface="Courier New"/>
              </a:rPr>
              <a:t>" /&gt;</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3000">
              <a:solidFill>
                <a:srgbClr val="FFFFF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3000">
              <a:solidFill>
                <a:srgbClr val="FFFFFF"/>
              </a:solidFill>
              <a:latin typeface="Courier New"/>
              <a:ea typeface="Courier New"/>
              <a:cs typeface="Courier New"/>
              <a:sym typeface="Courier New"/>
            </a:endParaRPr>
          </a:p>
        </p:txBody>
      </p:sp>
      <p:sp>
        <p:nvSpPr>
          <p:cNvPr id="376" name="Google Shape;376;p71"/>
          <p:cNvSpPr txBox="1"/>
          <p:nvPr/>
        </p:nvSpPr>
        <p:spPr>
          <a:xfrm>
            <a:off x="16776025" y="2564475"/>
            <a:ext cx="6848100" cy="103551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4000"/>
              </a:lnSpc>
              <a:spcBef>
                <a:spcPts val="100"/>
              </a:spcBef>
              <a:spcAft>
                <a:spcPts val="100"/>
              </a:spcAft>
              <a:buNone/>
            </a:pPr>
            <a:r>
              <a:t/>
            </a:r>
            <a:endParaRPr b="1" sz="4000">
              <a:latin typeface="Helvetica Neue"/>
              <a:ea typeface="Helvetica Neue"/>
              <a:cs typeface="Helvetica Neue"/>
              <a:sym typeface="Helvetica Neue"/>
            </a:endParaRPr>
          </a:p>
        </p:txBody>
      </p:sp>
      <p:sp>
        <p:nvSpPr>
          <p:cNvPr id="377" name="Google Shape;377;p71"/>
          <p:cNvSpPr txBox="1"/>
          <p:nvPr/>
        </p:nvSpPr>
        <p:spPr>
          <a:xfrm>
            <a:off x="17384425" y="3228675"/>
            <a:ext cx="5631300" cy="35322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lnSpc>
                <a:spcPct val="114000"/>
              </a:lnSpc>
              <a:spcBef>
                <a:spcPts val="100"/>
              </a:spcBef>
              <a:spcAft>
                <a:spcPts val="100"/>
              </a:spcAft>
              <a:buNone/>
            </a:pPr>
            <a:r>
              <a:rPr b="1" lang="en-US" sz="4000">
                <a:latin typeface="Helvetica Neue"/>
                <a:ea typeface="Helvetica Neue"/>
                <a:cs typeface="Helvetica Neue"/>
                <a:sym typeface="Helvetica Neue"/>
              </a:rPr>
              <a:t>Si una imagen decorativa lo pone en el css como background-image.</a:t>
            </a:r>
            <a:endParaRPr b="1" sz="4000">
              <a:latin typeface="Helvetica Neue"/>
              <a:ea typeface="Helvetica Neue"/>
              <a:cs typeface="Helvetica Neue"/>
              <a:sym typeface="Helvetica Neue"/>
            </a:endParaRPr>
          </a:p>
        </p:txBody>
      </p:sp>
      <p:pic>
        <p:nvPicPr>
          <p:cNvPr id="378" name="Google Shape;378;p71"/>
          <p:cNvPicPr preferRelativeResize="0"/>
          <p:nvPr/>
        </p:nvPicPr>
        <p:blipFill>
          <a:blip r:embed="rId3">
            <a:alphaModFix/>
          </a:blip>
          <a:stretch>
            <a:fillRect/>
          </a:stretch>
        </p:blipFill>
        <p:spPr>
          <a:xfrm>
            <a:off x="1955225" y="5080875"/>
            <a:ext cx="13821176" cy="77859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sp>
        <p:nvSpPr>
          <p:cNvPr id="383" name="Google Shape;383;p72"/>
          <p:cNvSpPr txBox="1"/>
          <p:nvPr>
            <p:ph idx="1" type="body"/>
          </p:nvPr>
        </p:nvSpPr>
        <p:spPr>
          <a:xfrm>
            <a:off x="2385002" y="5888863"/>
            <a:ext cx="20394000" cy="1650300"/>
          </a:xfrm>
          <a:prstGeom prst="rect">
            <a:avLst/>
          </a:prstGeom>
          <a:noFill/>
          <a:ln>
            <a:noFill/>
          </a:ln>
        </p:spPr>
        <p:txBody>
          <a:bodyPr anchorCtr="0" anchor="ctr" bIns="0" lIns="0" spcFirstLastPara="1" rIns="0" wrap="square" tIns="0">
            <a:noAutofit/>
          </a:bodyPr>
          <a:lstStyle/>
          <a:p>
            <a:pPr indent="0" lvl="0" marL="0" marR="0" rtl="0" algn="l">
              <a:lnSpc>
                <a:spcPct val="80000"/>
              </a:lnSpc>
              <a:spcBef>
                <a:spcPts val="0"/>
              </a:spcBef>
              <a:spcAft>
                <a:spcPts val="0"/>
              </a:spcAft>
              <a:buClr>
                <a:srgbClr val="00C8FF"/>
              </a:buClr>
              <a:buSzPts val="6000"/>
              <a:buFont typeface="Proxima Nova Extrabold"/>
              <a:buNone/>
            </a:pPr>
            <a:r>
              <a:rPr lang="en-US"/>
              <a:t>Hablemos de daltonismo</a:t>
            </a:r>
            <a:endParaRPr/>
          </a:p>
        </p:txBody>
      </p:sp>
      <p:sp>
        <p:nvSpPr>
          <p:cNvPr id="384" name="Google Shape;384;p72"/>
          <p:cNvSpPr txBox="1"/>
          <p:nvPr>
            <p:ph type="title"/>
          </p:nvPr>
        </p:nvSpPr>
        <p:spPr>
          <a:xfrm>
            <a:off x="1930400" y="4952675"/>
            <a:ext cx="20394000" cy="1449300"/>
          </a:xfrm>
          <a:prstGeom prst="rect">
            <a:avLst/>
          </a:prstGeom>
          <a:noFill/>
          <a:ln>
            <a:noFill/>
          </a:ln>
        </p:spPr>
        <p:txBody>
          <a:bodyPr anchorCtr="0" anchor="ctr" bIns="50800" lIns="50800" spcFirstLastPara="1" rIns="50800" wrap="square" tIns="50800">
            <a:noAutofit/>
          </a:bodyPr>
          <a:lstStyle/>
          <a:p>
            <a:pPr indent="0" lvl="0" marL="0" marR="0" rtl="0" algn="l">
              <a:lnSpc>
                <a:spcPct val="80000"/>
              </a:lnSpc>
              <a:spcBef>
                <a:spcPts val="0"/>
              </a:spcBef>
              <a:spcAft>
                <a:spcPts val="0"/>
              </a:spcAft>
              <a:buClr>
                <a:srgbClr val="533E7F"/>
              </a:buClr>
              <a:buSzPts val="8000"/>
              <a:buFont typeface="Proxima Nova Extrabold"/>
              <a:buNone/>
            </a:pPr>
            <a:r>
              <a:rPr lang="en-US"/>
              <a:t>¿Ves lo que veo?</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5725B6"/>
        </a:solidFill>
      </p:bgPr>
    </p:bg>
    <p:spTree>
      <p:nvGrpSpPr>
        <p:cNvPr id="388" name="Shape 388"/>
        <p:cNvGrpSpPr/>
        <p:nvPr/>
      </p:nvGrpSpPr>
      <p:grpSpPr>
        <a:xfrm>
          <a:off x="0" y="0"/>
          <a:ext cx="0" cy="0"/>
          <a:chOff x="0" y="0"/>
          <a:chExt cx="0" cy="0"/>
        </a:xfrm>
      </p:grpSpPr>
      <p:sp>
        <p:nvSpPr>
          <p:cNvPr id="389" name="Google Shape;389;p73"/>
          <p:cNvSpPr txBox="1"/>
          <p:nvPr/>
        </p:nvSpPr>
        <p:spPr>
          <a:xfrm>
            <a:off x="1846927" y="785800"/>
            <a:ext cx="194097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FFFFFF"/>
                </a:solidFill>
                <a:latin typeface="Proxima Nova Extrabold"/>
                <a:ea typeface="Proxima Nova Extrabold"/>
                <a:cs typeface="Proxima Nova Extrabold"/>
                <a:sym typeface="Proxima Nova Extrabold"/>
              </a:rPr>
              <a:t>Daltonismo</a:t>
            </a:r>
            <a:endParaRPr b="0" i="0" sz="1400" u="none" cap="none" strike="noStrike">
              <a:solidFill>
                <a:srgbClr val="000000"/>
              </a:solidFill>
              <a:latin typeface="Arial"/>
              <a:ea typeface="Arial"/>
              <a:cs typeface="Arial"/>
              <a:sym typeface="Arial"/>
            </a:endParaRPr>
          </a:p>
        </p:txBody>
      </p:sp>
      <p:pic>
        <p:nvPicPr>
          <p:cNvPr id="390" name="Google Shape;390;p73"/>
          <p:cNvPicPr preferRelativeResize="0"/>
          <p:nvPr/>
        </p:nvPicPr>
        <p:blipFill>
          <a:blip r:embed="rId3">
            <a:alphaModFix/>
          </a:blip>
          <a:stretch>
            <a:fillRect/>
          </a:stretch>
        </p:blipFill>
        <p:spPr>
          <a:xfrm>
            <a:off x="1008725" y="2203400"/>
            <a:ext cx="22376851" cy="8790900"/>
          </a:xfrm>
          <a:prstGeom prst="rect">
            <a:avLst/>
          </a:prstGeom>
          <a:noFill/>
          <a:ln>
            <a:noFill/>
          </a:ln>
        </p:spPr>
      </p:pic>
      <p:sp>
        <p:nvSpPr>
          <p:cNvPr id="391" name="Google Shape;391;p73"/>
          <p:cNvSpPr txBox="1"/>
          <p:nvPr/>
        </p:nvSpPr>
        <p:spPr>
          <a:xfrm>
            <a:off x="1031075" y="11795300"/>
            <a:ext cx="22354500" cy="9177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5725B6"/>
              </a:buClr>
              <a:buSzPts val="5000"/>
              <a:buFont typeface="Proxima Nova"/>
              <a:buNone/>
            </a:pPr>
            <a:r>
              <a:rPr lang="en-US" sz="3600">
                <a:solidFill>
                  <a:schemeClr val="dk1"/>
                </a:solidFill>
                <a:latin typeface="Proxima Nova"/>
                <a:ea typeface="Proxima Nova"/>
                <a:cs typeface="Proxima Nova"/>
                <a:sym typeface="Proxima Nova"/>
              </a:rPr>
              <a:t>Simulación de frutas en el supermercado vistos por personas sin ceguera al color (izquierda) y con ceguera al color (derecha). Mientras que las persianas que no son de color ven colores vívidos y distintos, las persianas de color ven colores neutros y bajo contraste.</a:t>
            </a:r>
            <a:endParaRPr b="0" i="0" sz="3600" u="none" cap="none" strike="noStrike">
              <a:solidFill>
                <a:schemeClr val="dk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74"/>
          <p:cNvSpPr txBox="1"/>
          <p:nvPr>
            <p:ph type="title"/>
          </p:nvPr>
        </p:nvSpPr>
        <p:spPr>
          <a:xfrm>
            <a:off x="787400" y="667452"/>
            <a:ext cx="20394000" cy="1650300"/>
          </a:xfrm>
          <a:prstGeom prst="rect">
            <a:avLst/>
          </a:prstGeom>
          <a:noFill/>
          <a:ln>
            <a:noFill/>
          </a:ln>
        </p:spPr>
        <p:txBody>
          <a:bodyPr anchorCtr="0" anchor="ctr" bIns="50800" lIns="50800" spcFirstLastPara="1" rIns="50800" wrap="square" tIns="50800">
            <a:noAutofit/>
          </a:bodyPr>
          <a:lstStyle/>
          <a:p>
            <a:pPr indent="0" lvl="0" marL="0" marR="0" rtl="0" algn="l">
              <a:lnSpc>
                <a:spcPct val="80000"/>
              </a:lnSpc>
              <a:spcBef>
                <a:spcPts val="0"/>
              </a:spcBef>
              <a:spcAft>
                <a:spcPts val="0"/>
              </a:spcAft>
              <a:buClr>
                <a:srgbClr val="533E7F"/>
              </a:buClr>
              <a:buSzPts val="8000"/>
              <a:buFont typeface="Proxima Nova Extrabold"/>
              <a:buNone/>
            </a:pPr>
            <a:r>
              <a:rPr lang="en-US"/>
              <a:t>Tipos de Daltonismo</a:t>
            </a:r>
            <a:endParaRPr/>
          </a:p>
        </p:txBody>
      </p:sp>
      <p:pic>
        <p:nvPicPr>
          <p:cNvPr id="397" name="Google Shape;397;p74"/>
          <p:cNvPicPr preferRelativeResize="0"/>
          <p:nvPr/>
        </p:nvPicPr>
        <p:blipFill rotWithShape="1">
          <a:blip r:embed="rId3">
            <a:alphaModFix/>
          </a:blip>
          <a:srcRect b="-8091" l="0" r="0" t="19947"/>
          <a:stretch/>
        </p:blipFill>
        <p:spPr>
          <a:xfrm>
            <a:off x="1371600" y="3707749"/>
            <a:ext cx="22270450" cy="64796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5725B6"/>
        </a:solidFill>
      </p:bgPr>
    </p:bg>
    <p:spTree>
      <p:nvGrpSpPr>
        <p:cNvPr id="401" name="Shape 401"/>
        <p:cNvGrpSpPr/>
        <p:nvPr/>
      </p:nvGrpSpPr>
      <p:grpSpPr>
        <a:xfrm>
          <a:off x="0" y="0"/>
          <a:ext cx="0" cy="0"/>
          <a:chOff x="0" y="0"/>
          <a:chExt cx="0" cy="0"/>
        </a:xfrm>
      </p:grpSpPr>
      <p:sp>
        <p:nvSpPr>
          <p:cNvPr id="402" name="Google Shape;402;p75"/>
          <p:cNvSpPr txBox="1"/>
          <p:nvPr/>
        </p:nvSpPr>
        <p:spPr>
          <a:xfrm>
            <a:off x="1999327" y="1090600"/>
            <a:ext cx="194097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FFFFFF"/>
                </a:solidFill>
                <a:latin typeface="Proxima Nova Extrabold"/>
                <a:ea typeface="Proxima Nova Extrabold"/>
                <a:cs typeface="Proxima Nova Extrabold"/>
                <a:sym typeface="Proxima Nova Extrabold"/>
              </a:rPr>
              <a:t>Daltonismo</a:t>
            </a:r>
            <a:endParaRPr b="0" i="0" sz="1400" u="none" cap="none" strike="noStrike">
              <a:solidFill>
                <a:srgbClr val="000000"/>
              </a:solidFill>
              <a:latin typeface="Arial"/>
              <a:ea typeface="Arial"/>
              <a:cs typeface="Arial"/>
              <a:sym typeface="Arial"/>
            </a:endParaRPr>
          </a:p>
        </p:txBody>
      </p:sp>
      <p:sp>
        <p:nvSpPr>
          <p:cNvPr id="403" name="Google Shape;403;p75"/>
          <p:cNvSpPr/>
          <p:nvPr/>
        </p:nvSpPr>
        <p:spPr>
          <a:xfrm>
            <a:off x="1923160" y="3685554"/>
            <a:ext cx="2019000" cy="82200"/>
          </a:xfrm>
          <a:prstGeom prst="roundRect">
            <a:avLst>
              <a:gd fmla="val 50000" name="adj"/>
            </a:avLst>
          </a:prstGeom>
          <a:solidFill>
            <a:srgbClr val="00C8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pic>
        <p:nvPicPr>
          <p:cNvPr id="404" name="Google Shape;404;p75"/>
          <p:cNvPicPr preferRelativeResize="0"/>
          <p:nvPr/>
        </p:nvPicPr>
        <p:blipFill>
          <a:blip r:embed="rId3">
            <a:alphaModFix/>
          </a:blip>
          <a:stretch>
            <a:fillRect/>
          </a:stretch>
        </p:blipFill>
        <p:spPr>
          <a:xfrm>
            <a:off x="1904125" y="2769625"/>
            <a:ext cx="20423351" cy="102116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E7DFF"/>
        </a:solidFill>
      </p:bgPr>
    </p:bg>
    <p:spTree>
      <p:nvGrpSpPr>
        <p:cNvPr id="408" name="Shape 408"/>
        <p:cNvGrpSpPr/>
        <p:nvPr/>
      </p:nvGrpSpPr>
      <p:grpSpPr>
        <a:xfrm>
          <a:off x="0" y="0"/>
          <a:ext cx="0" cy="0"/>
          <a:chOff x="0" y="0"/>
          <a:chExt cx="0" cy="0"/>
        </a:xfrm>
      </p:grpSpPr>
      <p:sp>
        <p:nvSpPr>
          <p:cNvPr id="409" name="Google Shape;409;p76"/>
          <p:cNvSpPr txBox="1"/>
          <p:nvPr/>
        </p:nvSpPr>
        <p:spPr>
          <a:xfrm>
            <a:off x="1945475" y="2406325"/>
            <a:ext cx="17289900" cy="7275300"/>
          </a:xfrm>
          <a:prstGeom prst="rect">
            <a:avLst/>
          </a:prstGeom>
          <a:noFill/>
          <a:ln>
            <a:noFill/>
          </a:ln>
        </p:spPr>
        <p:txBody>
          <a:bodyPr anchorCtr="0" anchor="ctr" bIns="71425" lIns="71425" spcFirstLastPara="1" rIns="71425" wrap="square" tIns="71425">
            <a:noAutofit/>
          </a:bodyPr>
          <a:lstStyle/>
          <a:p>
            <a:pPr indent="0" lvl="0" marL="0" marR="0" rtl="0" algn="l">
              <a:lnSpc>
                <a:spcPct val="80000"/>
              </a:lnSpc>
              <a:spcBef>
                <a:spcPts val="0"/>
              </a:spcBef>
              <a:spcAft>
                <a:spcPts val="0"/>
              </a:spcAft>
              <a:buClr>
                <a:srgbClr val="FFFFFF"/>
              </a:buClr>
              <a:buSzPts val="11000"/>
              <a:buFont typeface="Proxima Nova Extrabold"/>
              <a:buNone/>
            </a:pPr>
            <a:r>
              <a:rPr lang="en-US" sz="11000">
                <a:solidFill>
                  <a:srgbClr val="FFFFFF"/>
                </a:solidFill>
                <a:latin typeface="Proxima Nova Extrabold"/>
                <a:ea typeface="Proxima Nova Extrabold"/>
                <a:cs typeface="Proxima Nova Extrabold"/>
                <a:sym typeface="Proxima Nova Extrabold"/>
              </a:rPr>
              <a:t>Accessible Rich Internet Applications (WAI-ARIA)</a:t>
            </a:r>
            <a:endParaRPr b="0" i="0" sz="11000" u="none" cap="none" strike="noStrike">
              <a:solidFill>
                <a:srgbClr val="FFFFFF"/>
              </a:solidFill>
              <a:latin typeface="Proxima Nova Extrabold"/>
              <a:ea typeface="Proxima Nova Extrabold"/>
              <a:cs typeface="Proxima Nova Extrabold"/>
              <a:sym typeface="Proxima Nova Extrabold"/>
            </a:endParaRPr>
          </a:p>
        </p:txBody>
      </p:sp>
      <p:sp>
        <p:nvSpPr>
          <p:cNvPr id="410" name="Google Shape;410;p76"/>
          <p:cNvSpPr txBox="1"/>
          <p:nvPr/>
        </p:nvSpPr>
        <p:spPr>
          <a:xfrm>
            <a:off x="1945474" y="7536685"/>
            <a:ext cx="14825700" cy="9177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39E47A"/>
              </a:buClr>
              <a:buSzPts val="5000"/>
              <a:buFont typeface="Proxima Nova"/>
              <a:buNone/>
            </a:pPr>
            <a:r>
              <a:rPr lang="en-US" sz="5000">
                <a:solidFill>
                  <a:srgbClr val="39E47A"/>
                </a:solidFill>
                <a:latin typeface="Proxima Nova"/>
                <a:ea typeface="Proxima Nova"/>
                <a:cs typeface="Proxima Nova"/>
                <a:sym typeface="Proxima Nova"/>
              </a:rPr>
              <a:t>Y sus Pautas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5725B6"/>
        </a:solidFill>
      </p:bgPr>
    </p:bg>
    <p:spTree>
      <p:nvGrpSpPr>
        <p:cNvPr id="414" name="Shape 414"/>
        <p:cNvGrpSpPr/>
        <p:nvPr/>
      </p:nvGrpSpPr>
      <p:grpSpPr>
        <a:xfrm>
          <a:off x="0" y="0"/>
          <a:ext cx="0" cy="0"/>
          <a:chOff x="0" y="0"/>
          <a:chExt cx="0" cy="0"/>
        </a:xfrm>
      </p:grpSpPr>
      <p:sp>
        <p:nvSpPr>
          <p:cNvPr id="415" name="Google Shape;415;p77"/>
          <p:cNvSpPr txBox="1"/>
          <p:nvPr/>
        </p:nvSpPr>
        <p:spPr>
          <a:xfrm>
            <a:off x="1923127" y="1776400"/>
            <a:ext cx="194097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FFFFFF"/>
                </a:solidFill>
                <a:latin typeface="Proxima Nova Extrabold"/>
                <a:ea typeface="Proxima Nova Extrabold"/>
                <a:cs typeface="Proxima Nova Extrabold"/>
                <a:sym typeface="Proxima Nova Extrabold"/>
              </a:rPr>
              <a:t>¿Qué es WAI-ARIA?</a:t>
            </a:r>
            <a:endParaRPr b="0" i="0" sz="1400" u="none" cap="none" strike="noStrike">
              <a:solidFill>
                <a:srgbClr val="000000"/>
              </a:solidFill>
              <a:latin typeface="Arial"/>
              <a:ea typeface="Arial"/>
              <a:cs typeface="Arial"/>
              <a:sym typeface="Arial"/>
            </a:endParaRPr>
          </a:p>
        </p:txBody>
      </p:sp>
      <p:sp>
        <p:nvSpPr>
          <p:cNvPr id="416" name="Google Shape;416;p77"/>
          <p:cNvSpPr/>
          <p:nvPr/>
        </p:nvSpPr>
        <p:spPr>
          <a:xfrm>
            <a:off x="1923160" y="3685554"/>
            <a:ext cx="2019000" cy="82200"/>
          </a:xfrm>
          <a:prstGeom prst="roundRect">
            <a:avLst>
              <a:gd fmla="val 50000" name="adj"/>
            </a:avLst>
          </a:prstGeom>
          <a:solidFill>
            <a:srgbClr val="00C8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417" name="Google Shape;417;p77"/>
          <p:cNvSpPr txBox="1"/>
          <p:nvPr/>
        </p:nvSpPr>
        <p:spPr>
          <a:xfrm>
            <a:off x="1924250" y="4556125"/>
            <a:ext cx="20261400" cy="6010800"/>
          </a:xfrm>
          <a:prstGeom prst="rect">
            <a:avLst/>
          </a:prstGeom>
          <a:noFill/>
          <a:ln>
            <a:noFill/>
          </a:ln>
        </p:spPr>
        <p:txBody>
          <a:bodyPr anchorCtr="0" anchor="t" bIns="71425" lIns="71425" spcFirstLastPara="1" rIns="71425" wrap="square" tIns="71425">
            <a:noAutofit/>
          </a:bodyPr>
          <a:lstStyle/>
          <a:p>
            <a:pPr indent="0" lvl="0" marL="0" marR="0" rtl="0" algn="l">
              <a:lnSpc>
                <a:spcPct val="100000"/>
              </a:lnSpc>
              <a:spcBef>
                <a:spcPts val="0"/>
              </a:spcBef>
              <a:spcAft>
                <a:spcPts val="0"/>
              </a:spcAft>
              <a:buNone/>
            </a:pPr>
            <a:r>
              <a:rPr lang="en-US" sz="4800">
                <a:solidFill>
                  <a:schemeClr val="dk1"/>
                </a:solidFill>
              </a:rPr>
              <a:t>WAI (</a:t>
            </a:r>
            <a:r>
              <a:rPr lang="en-US" sz="4800">
                <a:solidFill>
                  <a:schemeClr val="dk1"/>
                </a:solidFill>
              </a:rPr>
              <a:t>Web Accessibility Initiative</a:t>
            </a:r>
            <a:r>
              <a:rPr lang="en-US" sz="4800">
                <a:solidFill>
                  <a:schemeClr val="dk1"/>
                </a:solidFill>
              </a:rPr>
              <a:t>) creada en 2008, una especificación para ampliar las funciones de acceso web, especialmente HTML5.</a:t>
            </a:r>
            <a:endParaRPr sz="4800">
              <a:solidFill>
                <a:schemeClr val="dk1"/>
              </a:solidFill>
            </a:endParaRPr>
          </a:p>
          <a:p>
            <a:pPr indent="0" lvl="0" marL="0" marR="0" rtl="0" algn="l">
              <a:lnSpc>
                <a:spcPct val="100000"/>
              </a:lnSpc>
              <a:spcBef>
                <a:spcPts val="0"/>
              </a:spcBef>
              <a:spcAft>
                <a:spcPts val="0"/>
              </a:spcAft>
              <a:buNone/>
            </a:pPr>
            <a:r>
              <a:t/>
            </a:r>
            <a:endParaRPr sz="4800">
              <a:solidFill>
                <a:schemeClr val="dk1"/>
              </a:solidFill>
            </a:endParaRPr>
          </a:p>
          <a:p>
            <a:pPr indent="0" lvl="0" marL="0" marR="0" rtl="0" algn="l">
              <a:lnSpc>
                <a:spcPct val="100000"/>
              </a:lnSpc>
              <a:spcBef>
                <a:spcPts val="0"/>
              </a:spcBef>
              <a:spcAft>
                <a:spcPts val="0"/>
              </a:spcAft>
              <a:buNone/>
            </a:pPr>
            <a:r>
              <a:rPr lang="en-US" sz="4800">
                <a:solidFill>
                  <a:schemeClr val="dk1"/>
                </a:solidFill>
              </a:rPr>
              <a:t>WAI-ARIA existe para transmitir la semántica cuando el HTML nativo no es suficiente.</a:t>
            </a:r>
            <a:endParaRPr sz="480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p78"/>
          <p:cNvSpPr txBox="1"/>
          <p:nvPr/>
        </p:nvSpPr>
        <p:spPr>
          <a:xfrm>
            <a:off x="1923153" y="1776400"/>
            <a:ext cx="141630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5725B6"/>
              </a:buClr>
              <a:buSzPts val="6400"/>
              <a:buFont typeface="Proxima Nova Extrabold"/>
              <a:buNone/>
            </a:pPr>
            <a:r>
              <a:rPr lang="en-US" sz="6400">
                <a:solidFill>
                  <a:srgbClr val="5725B6"/>
                </a:solidFill>
                <a:latin typeface="Proxima Nova Extrabold"/>
                <a:ea typeface="Proxima Nova Extrabold"/>
                <a:cs typeface="Proxima Nova Extrabold"/>
                <a:sym typeface="Proxima Nova Extrabold"/>
              </a:rPr>
              <a:t>DIFERENCIA ENTRE WCAG Y ARIA</a:t>
            </a:r>
            <a:endParaRPr b="0" i="0" sz="1400" u="none" cap="none" strike="noStrike">
              <a:solidFill>
                <a:srgbClr val="000000"/>
              </a:solidFill>
              <a:latin typeface="Arial"/>
              <a:ea typeface="Arial"/>
              <a:cs typeface="Arial"/>
              <a:sym typeface="Arial"/>
            </a:endParaRPr>
          </a:p>
        </p:txBody>
      </p:sp>
      <p:sp>
        <p:nvSpPr>
          <p:cNvPr id="423" name="Google Shape;423;p78"/>
          <p:cNvSpPr/>
          <p:nvPr/>
        </p:nvSpPr>
        <p:spPr>
          <a:xfrm>
            <a:off x="1923160" y="3685554"/>
            <a:ext cx="2019000" cy="82200"/>
          </a:xfrm>
          <a:prstGeom prst="roundRect">
            <a:avLst>
              <a:gd fmla="val 50000" name="adj"/>
            </a:avLst>
          </a:prstGeom>
          <a:solidFill>
            <a:srgbClr val="4E7D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424" name="Google Shape;424;p78"/>
          <p:cNvSpPr txBox="1"/>
          <p:nvPr/>
        </p:nvSpPr>
        <p:spPr>
          <a:xfrm>
            <a:off x="1924250" y="4556125"/>
            <a:ext cx="20261400" cy="6744000"/>
          </a:xfrm>
          <a:prstGeom prst="rect">
            <a:avLst/>
          </a:prstGeom>
          <a:noFill/>
          <a:ln>
            <a:noFill/>
          </a:ln>
        </p:spPr>
        <p:txBody>
          <a:bodyPr anchorCtr="0" anchor="t" bIns="71425" lIns="71425" spcFirstLastPara="1" rIns="71425" wrap="square" tIns="71425">
            <a:noAutofit/>
          </a:bodyPr>
          <a:lstStyle/>
          <a:p>
            <a:pPr indent="0" lvl="0" marL="0" marR="0" rtl="0" algn="l">
              <a:lnSpc>
                <a:spcPct val="100000"/>
              </a:lnSpc>
              <a:spcBef>
                <a:spcPts val="0"/>
              </a:spcBef>
              <a:spcAft>
                <a:spcPts val="0"/>
              </a:spcAft>
              <a:buClr>
                <a:srgbClr val="533E7F"/>
              </a:buClr>
              <a:buSzPts val="5000"/>
              <a:buFont typeface="Proxima Nova"/>
              <a:buNone/>
            </a:pPr>
            <a:r>
              <a:rPr b="1" lang="en-US" sz="5000">
                <a:solidFill>
                  <a:srgbClr val="533E7F"/>
                </a:solidFill>
                <a:latin typeface="Proxima Nova"/>
                <a:ea typeface="Proxima Nova"/>
                <a:cs typeface="Proxima Nova"/>
                <a:sym typeface="Proxima Nova"/>
              </a:rPr>
              <a:t>WCAG</a:t>
            </a:r>
            <a:endParaRPr b="1" sz="5000">
              <a:solidFill>
                <a:srgbClr val="533E7F"/>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533E7F"/>
              </a:buClr>
              <a:buSzPts val="5000"/>
              <a:buFont typeface="Proxima Nova"/>
              <a:buNone/>
            </a:pPr>
            <a:r>
              <a:rPr lang="en-US" sz="5000">
                <a:solidFill>
                  <a:srgbClr val="533E7F"/>
                </a:solidFill>
                <a:latin typeface="Proxima Nova"/>
                <a:ea typeface="Proxima Nova"/>
                <a:cs typeface="Proxima Nova"/>
                <a:sym typeface="Proxima Nova"/>
              </a:rPr>
              <a:t>Utilizam a semântica do HTML</a:t>
            </a:r>
            <a:endParaRPr sz="5000">
              <a:solidFill>
                <a:srgbClr val="533E7F"/>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533E7F"/>
              </a:buClr>
              <a:buSzPts val="5000"/>
              <a:buFont typeface="Proxima Nova"/>
              <a:buNone/>
            </a:pPr>
            <a:r>
              <a:t/>
            </a:r>
            <a:endParaRPr sz="5000">
              <a:solidFill>
                <a:srgbClr val="533E7F"/>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533E7F"/>
              </a:buClr>
              <a:buSzPts val="5000"/>
              <a:buFont typeface="Proxima Nova"/>
              <a:buNone/>
            </a:pPr>
            <a:r>
              <a:rPr b="1" lang="en-US" sz="5000">
                <a:solidFill>
                  <a:srgbClr val="533E7F"/>
                </a:solidFill>
                <a:latin typeface="Proxima Nova"/>
                <a:ea typeface="Proxima Nova"/>
                <a:cs typeface="Proxima Nova"/>
                <a:sym typeface="Proxima Nova"/>
              </a:rPr>
              <a:t>WAI-ARIA</a:t>
            </a:r>
            <a:endParaRPr b="1" sz="5000">
              <a:solidFill>
                <a:srgbClr val="533E7F"/>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533E7F"/>
              </a:buClr>
              <a:buSzPts val="5000"/>
              <a:buFont typeface="Proxima Nova"/>
              <a:buNone/>
            </a:pPr>
            <a:r>
              <a:rPr lang="en-US" sz="5000">
                <a:solidFill>
                  <a:srgbClr val="533E7F"/>
                </a:solidFill>
                <a:latin typeface="Proxima Nova"/>
                <a:ea typeface="Proxima Nova"/>
                <a:cs typeface="Proxima Nova"/>
                <a:sym typeface="Proxima Nova"/>
              </a:rPr>
              <a:t>Atributos </a:t>
            </a:r>
            <a:endParaRPr sz="5000">
              <a:solidFill>
                <a:srgbClr val="533E7F"/>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533E7F"/>
              </a:buClr>
              <a:buSzPts val="5000"/>
              <a:buFont typeface="Proxima Nova"/>
              <a:buNone/>
            </a:pPr>
            <a:r>
              <a:rPr lang="en-US" sz="5000">
                <a:solidFill>
                  <a:srgbClr val="533E7F"/>
                </a:solidFill>
                <a:latin typeface="Proxima Nova"/>
                <a:ea typeface="Proxima Nova"/>
                <a:cs typeface="Proxima Nova"/>
                <a:sym typeface="Proxima Nova"/>
              </a:rPr>
              <a:t>Adicionam semântica</a:t>
            </a:r>
            <a:endParaRPr sz="5000">
              <a:solidFill>
                <a:srgbClr val="533E7F"/>
              </a:solidFill>
              <a:latin typeface="Proxima Nova"/>
              <a:ea typeface="Proxima Nova"/>
              <a:cs typeface="Proxima Nova"/>
              <a:sym typeface="Proxima Nova"/>
            </a:endParaRPr>
          </a:p>
        </p:txBody>
      </p:sp>
      <p:sp>
        <p:nvSpPr>
          <p:cNvPr id="425" name="Google Shape;425;p78"/>
          <p:cNvSpPr/>
          <p:nvPr/>
        </p:nvSpPr>
        <p:spPr>
          <a:xfrm>
            <a:off x="9589789" y="12140207"/>
            <a:ext cx="378300" cy="378300"/>
          </a:xfrm>
          <a:prstGeom prst="ellipse">
            <a:avLst/>
          </a:prstGeom>
          <a:noFill/>
          <a:ln cap="flat" cmpd="sng" w="76200">
            <a:solidFill>
              <a:srgbClr val="4E7DFF"/>
            </a:solidFill>
            <a:prstDash val="solid"/>
            <a:miter lim="8000"/>
            <a:headEnd len="sm" w="sm" type="none"/>
            <a:tailEnd len="sm" w="sm" type="none"/>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200"/>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426" name="Google Shape;426;p78"/>
          <p:cNvSpPr/>
          <p:nvPr/>
        </p:nvSpPr>
        <p:spPr>
          <a:xfrm>
            <a:off x="10554989" y="12140207"/>
            <a:ext cx="378300" cy="378300"/>
          </a:xfrm>
          <a:prstGeom prst="ellipse">
            <a:avLst/>
          </a:prstGeom>
          <a:solidFill>
            <a:srgbClr val="4E7DFF"/>
          </a:solidFill>
          <a:ln cap="flat" cmpd="sng" w="76200">
            <a:solidFill>
              <a:srgbClr val="4E7DFF"/>
            </a:solidFill>
            <a:prstDash val="solid"/>
            <a:miter lim="8000"/>
            <a:headEnd len="sm" w="sm" type="none"/>
            <a:tailEnd len="sm" w="sm" type="none"/>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200"/>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427" name="Google Shape;427;p78"/>
          <p:cNvSpPr/>
          <p:nvPr/>
        </p:nvSpPr>
        <p:spPr>
          <a:xfrm>
            <a:off x="11520189" y="12140207"/>
            <a:ext cx="378300" cy="378300"/>
          </a:xfrm>
          <a:prstGeom prst="ellipse">
            <a:avLst/>
          </a:prstGeom>
          <a:noFill/>
          <a:ln cap="flat" cmpd="sng" w="76200">
            <a:solidFill>
              <a:srgbClr val="4E7DFF"/>
            </a:solidFill>
            <a:prstDash val="solid"/>
            <a:miter lim="8000"/>
            <a:headEnd len="sm" w="sm" type="none"/>
            <a:tailEnd len="sm" w="sm" type="none"/>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200"/>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428" name="Google Shape;428;p78"/>
          <p:cNvSpPr/>
          <p:nvPr/>
        </p:nvSpPr>
        <p:spPr>
          <a:xfrm>
            <a:off x="12485389" y="12140207"/>
            <a:ext cx="378300" cy="378300"/>
          </a:xfrm>
          <a:prstGeom prst="ellipse">
            <a:avLst/>
          </a:prstGeom>
          <a:noFill/>
          <a:ln cap="flat" cmpd="sng" w="76200">
            <a:solidFill>
              <a:srgbClr val="4E7DFF"/>
            </a:solidFill>
            <a:prstDash val="solid"/>
            <a:miter lim="8000"/>
            <a:headEnd len="sm" w="sm" type="none"/>
            <a:tailEnd len="sm" w="sm" type="none"/>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200"/>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429" name="Google Shape;429;p78"/>
          <p:cNvSpPr/>
          <p:nvPr/>
        </p:nvSpPr>
        <p:spPr>
          <a:xfrm>
            <a:off x="13450589" y="12140207"/>
            <a:ext cx="378300" cy="378300"/>
          </a:xfrm>
          <a:prstGeom prst="ellipse">
            <a:avLst/>
          </a:prstGeom>
          <a:noFill/>
          <a:ln cap="flat" cmpd="sng" w="76200">
            <a:solidFill>
              <a:srgbClr val="4E7DFF"/>
            </a:solidFill>
            <a:prstDash val="solid"/>
            <a:miter lim="8000"/>
            <a:headEnd len="sm" w="sm" type="none"/>
            <a:tailEnd len="sm" w="sm" type="none"/>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200"/>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430" name="Google Shape;430;p78"/>
          <p:cNvSpPr/>
          <p:nvPr/>
        </p:nvSpPr>
        <p:spPr>
          <a:xfrm>
            <a:off x="14415789" y="12140207"/>
            <a:ext cx="378300" cy="378300"/>
          </a:xfrm>
          <a:prstGeom prst="ellipse">
            <a:avLst/>
          </a:prstGeom>
          <a:noFill/>
          <a:ln cap="flat" cmpd="sng" w="76200">
            <a:solidFill>
              <a:srgbClr val="4E7DFF"/>
            </a:solidFill>
            <a:prstDash val="solid"/>
            <a:miter lim="8000"/>
            <a:headEnd len="sm" w="sm" type="none"/>
            <a:tailEnd len="sm" w="sm" type="none"/>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200"/>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52"/>
          <p:cNvSpPr/>
          <p:nvPr/>
        </p:nvSpPr>
        <p:spPr>
          <a:xfrm>
            <a:off x="0" y="0"/>
            <a:ext cx="7620000" cy="13716000"/>
          </a:xfrm>
          <a:prstGeom prst="rect">
            <a:avLst/>
          </a:prstGeom>
          <a:solidFill>
            <a:srgbClr val="533E7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200"/>
              <a:buFont typeface="Helvetica Neue Light"/>
              <a:buNone/>
            </a:pPr>
            <a:r>
              <a:t/>
            </a:r>
            <a:endParaRPr b="0" i="0" sz="3200" u="none" cap="none" strike="noStrike">
              <a:solidFill>
                <a:srgbClr val="FFFFFF"/>
              </a:solidFill>
              <a:latin typeface="Helvetica Neue Light"/>
              <a:ea typeface="Helvetica Neue Light"/>
              <a:cs typeface="Helvetica Neue Light"/>
              <a:sym typeface="Helvetica Neue Light"/>
            </a:endParaRPr>
          </a:p>
        </p:txBody>
      </p:sp>
      <p:sp>
        <p:nvSpPr>
          <p:cNvPr id="222" name="Google Shape;222;p52"/>
          <p:cNvSpPr txBox="1"/>
          <p:nvPr/>
        </p:nvSpPr>
        <p:spPr>
          <a:xfrm>
            <a:off x="755617" y="1166812"/>
            <a:ext cx="3214800" cy="6636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3400"/>
              <a:buFont typeface="Proxima Nova Extrabold"/>
              <a:buNone/>
            </a:pPr>
            <a:r>
              <a:rPr lang="en-US" sz="3400">
                <a:solidFill>
                  <a:srgbClr val="FFFFFF"/>
                </a:solidFill>
                <a:latin typeface="Proxima Nova Extrabold"/>
                <a:ea typeface="Proxima Nova Extrabold"/>
                <a:cs typeface="Proxima Nova Extrabold"/>
                <a:sym typeface="Proxima Nova Extrabold"/>
              </a:rPr>
              <a:t>QUIEN SOY</a:t>
            </a:r>
            <a:endParaRPr b="0" i="0" sz="1400" u="none" cap="none" strike="noStrike">
              <a:solidFill>
                <a:srgbClr val="000000"/>
              </a:solidFill>
              <a:latin typeface="Arial"/>
              <a:ea typeface="Arial"/>
              <a:cs typeface="Arial"/>
              <a:sym typeface="Arial"/>
            </a:endParaRPr>
          </a:p>
        </p:txBody>
      </p:sp>
      <p:sp>
        <p:nvSpPr>
          <p:cNvPr id="223" name="Google Shape;223;p52"/>
          <p:cNvSpPr/>
          <p:nvPr/>
        </p:nvSpPr>
        <p:spPr>
          <a:xfrm>
            <a:off x="839056" y="2199654"/>
            <a:ext cx="2019000" cy="82200"/>
          </a:xfrm>
          <a:prstGeom prst="roundRect">
            <a:avLst>
              <a:gd fmla="val 50000" name="adj"/>
            </a:avLst>
          </a:prstGeom>
          <a:solidFill>
            <a:srgbClr val="4E7D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224" name="Google Shape;224;p52"/>
          <p:cNvSpPr txBox="1"/>
          <p:nvPr/>
        </p:nvSpPr>
        <p:spPr>
          <a:xfrm>
            <a:off x="755625" y="9456075"/>
            <a:ext cx="6486600" cy="1953000"/>
          </a:xfrm>
          <a:prstGeom prst="rect">
            <a:avLst/>
          </a:prstGeom>
          <a:noFill/>
          <a:ln>
            <a:noFill/>
          </a:ln>
        </p:spPr>
        <p:txBody>
          <a:bodyPr anchorCtr="0" anchor="t" bIns="71425" lIns="71425" spcFirstLastPara="1" rIns="71425" wrap="square" tIns="71425">
            <a:noAutofit/>
          </a:bodyPr>
          <a:lstStyle/>
          <a:p>
            <a:pPr indent="0" lvl="0" marL="0" rtl="0" algn="l">
              <a:lnSpc>
                <a:spcPct val="150000"/>
              </a:lnSpc>
              <a:spcBef>
                <a:spcPts val="0"/>
              </a:spcBef>
              <a:spcAft>
                <a:spcPts val="0"/>
              </a:spcAft>
              <a:buNone/>
            </a:pPr>
            <a:r>
              <a:rPr lang="en-US" sz="5000" strike="sngStrike">
                <a:solidFill>
                  <a:srgbClr val="FFFFFF"/>
                </a:solidFill>
              </a:rPr>
              <a:t>Luiz</a:t>
            </a:r>
            <a:r>
              <a:rPr lang="en-US" sz="5000">
                <a:solidFill>
                  <a:srgbClr val="FFFFFF"/>
                </a:solidFill>
              </a:rPr>
              <a:t> Celso</a:t>
            </a:r>
            <a:endParaRPr sz="5000">
              <a:solidFill>
                <a:srgbClr val="FFFFFF"/>
              </a:solidFill>
            </a:endParaRPr>
          </a:p>
          <a:p>
            <a:pPr indent="0" lvl="0" marL="0" rtl="0" algn="l">
              <a:lnSpc>
                <a:spcPct val="150000"/>
              </a:lnSpc>
              <a:spcBef>
                <a:spcPts val="0"/>
              </a:spcBef>
              <a:spcAft>
                <a:spcPts val="0"/>
              </a:spcAft>
              <a:buNone/>
            </a:pPr>
            <a:r>
              <a:rPr lang="en-US" sz="3600">
                <a:solidFill>
                  <a:srgbClr val="39E47A"/>
                </a:solidFill>
                <a:latin typeface="Proxima Nova"/>
                <a:ea typeface="Proxima Nova"/>
                <a:cs typeface="Proxima Nova"/>
                <a:sym typeface="Proxima Nova"/>
              </a:rPr>
              <a:t>Chapter Lead and Techlead </a:t>
            </a:r>
            <a:endParaRPr sz="5000">
              <a:solidFill>
                <a:srgbClr val="4E7DFF"/>
              </a:solidFill>
              <a:latin typeface="Proxima Nova"/>
              <a:ea typeface="Proxima Nova"/>
              <a:cs typeface="Proxima Nova"/>
              <a:sym typeface="Proxima Nova"/>
            </a:endParaRPr>
          </a:p>
        </p:txBody>
      </p:sp>
      <p:sp>
        <p:nvSpPr>
          <p:cNvPr id="225" name="Google Shape;225;p52"/>
          <p:cNvSpPr txBox="1"/>
          <p:nvPr/>
        </p:nvSpPr>
        <p:spPr>
          <a:xfrm>
            <a:off x="9033625" y="2027543"/>
            <a:ext cx="13991100" cy="2484300"/>
          </a:xfrm>
          <a:prstGeom prst="rect">
            <a:avLst/>
          </a:prstGeom>
          <a:noFill/>
          <a:ln>
            <a:noFill/>
          </a:ln>
        </p:spPr>
        <p:txBody>
          <a:bodyPr anchorCtr="0" anchor="t" bIns="71425" lIns="71425" spcFirstLastPara="1" rIns="71425" wrap="square" tIns="71425">
            <a:noAutofit/>
          </a:bodyPr>
          <a:lstStyle/>
          <a:p>
            <a:pPr indent="0" lvl="0" marL="0" marR="0" rtl="0" algn="l">
              <a:lnSpc>
                <a:spcPct val="100000"/>
              </a:lnSpc>
              <a:spcBef>
                <a:spcPts val="0"/>
              </a:spcBef>
              <a:spcAft>
                <a:spcPts val="0"/>
              </a:spcAft>
              <a:buNone/>
            </a:pPr>
            <a:r>
              <a:rPr lang="en-US" sz="4200">
                <a:solidFill>
                  <a:srgbClr val="533E7F"/>
                </a:solidFill>
                <a:latin typeface="Proxima Nova"/>
                <a:ea typeface="Proxima Nova"/>
                <a:cs typeface="Proxima Nova"/>
                <a:sym typeface="Proxima Nova"/>
              </a:rPr>
              <a:t>Brasileño, apasionado por la tecnología (principalmente por javascript), con más de 10 años de experiencia, viajes, me gusta conocer nuevas culturas y mucho lorem ipsum para la vida.</a:t>
            </a:r>
            <a:endParaRPr sz="4200">
              <a:solidFill>
                <a:srgbClr val="533E7F"/>
              </a:solidFill>
              <a:latin typeface="Proxima Nova"/>
              <a:ea typeface="Proxima Nova"/>
              <a:cs typeface="Proxima Nova"/>
              <a:sym typeface="Proxima Nova"/>
            </a:endParaRPr>
          </a:p>
          <a:p>
            <a:pPr indent="0" lvl="0" marL="0" marR="0" rtl="0" algn="l">
              <a:lnSpc>
                <a:spcPct val="100000"/>
              </a:lnSpc>
              <a:spcBef>
                <a:spcPts val="0"/>
              </a:spcBef>
              <a:spcAft>
                <a:spcPts val="0"/>
              </a:spcAft>
              <a:buNone/>
            </a:pPr>
            <a:r>
              <a:t/>
            </a:r>
            <a:endParaRPr sz="4200">
              <a:solidFill>
                <a:srgbClr val="533E7F"/>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533E7F"/>
              </a:buClr>
              <a:buSzPts val="4200"/>
              <a:buFont typeface="Proxima Nova"/>
              <a:buNone/>
            </a:pPr>
            <a:r>
              <a:t/>
            </a:r>
            <a:endParaRPr b="0" i="0" sz="1400" u="none" cap="none" strike="noStrike">
              <a:solidFill>
                <a:srgbClr val="000000"/>
              </a:solidFill>
              <a:latin typeface="Arial"/>
              <a:ea typeface="Arial"/>
              <a:cs typeface="Arial"/>
              <a:sym typeface="Arial"/>
            </a:endParaRPr>
          </a:p>
        </p:txBody>
      </p:sp>
      <p:pic>
        <p:nvPicPr>
          <p:cNvPr id="226" name="Google Shape;226;p52"/>
          <p:cNvPicPr preferRelativeResize="0"/>
          <p:nvPr/>
        </p:nvPicPr>
        <p:blipFill>
          <a:blip r:embed="rId3">
            <a:alphaModFix/>
          </a:blip>
          <a:stretch>
            <a:fillRect/>
          </a:stretch>
        </p:blipFill>
        <p:spPr>
          <a:xfrm>
            <a:off x="762850" y="2786125"/>
            <a:ext cx="6157800" cy="6157800"/>
          </a:xfrm>
          <a:prstGeom prst="rect">
            <a:avLst/>
          </a:prstGeom>
          <a:noFill/>
          <a:ln>
            <a:noFill/>
          </a:ln>
          <a:effectLst>
            <a:outerShdw blurRad="57150" rotWithShape="0" algn="bl" dir="5400000" dist="19050">
              <a:srgbClr val="000000">
                <a:alpha val="50000"/>
              </a:srgbClr>
            </a:outerShdw>
          </a:effectLst>
        </p:spPr>
      </p:pic>
      <p:pic>
        <p:nvPicPr>
          <p:cNvPr id="227" name="Google Shape;227;p52"/>
          <p:cNvPicPr preferRelativeResize="0"/>
          <p:nvPr/>
        </p:nvPicPr>
        <p:blipFill>
          <a:blip r:embed="rId4">
            <a:alphaModFix/>
          </a:blip>
          <a:stretch>
            <a:fillRect/>
          </a:stretch>
        </p:blipFill>
        <p:spPr>
          <a:xfrm>
            <a:off x="9033625" y="5283199"/>
            <a:ext cx="979225" cy="979225"/>
          </a:xfrm>
          <a:prstGeom prst="rect">
            <a:avLst/>
          </a:prstGeom>
          <a:noFill/>
          <a:ln>
            <a:noFill/>
          </a:ln>
        </p:spPr>
      </p:pic>
      <p:pic>
        <p:nvPicPr>
          <p:cNvPr id="228" name="Google Shape;228;p52"/>
          <p:cNvPicPr preferRelativeResize="0"/>
          <p:nvPr/>
        </p:nvPicPr>
        <p:blipFill>
          <a:blip r:embed="rId5">
            <a:alphaModFix/>
          </a:blip>
          <a:stretch>
            <a:fillRect/>
          </a:stretch>
        </p:blipFill>
        <p:spPr>
          <a:xfrm>
            <a:off x="11869189" y="5357374"/>
            <a:ext cx="979225" cy="979225"/>
          </a:xfrm>
          <a:prstGeom prst="rect">
            <a:avLst/>
          </a:prstGeom>
          <a:noFill/>
          <a:ln>
            <a:noFill/>
          </a:ln>
        </p:spPr>
      </p:pic>
      <p:sp>
        <p:nvSpPr>
          <p:cNvPr id="229" name="Google Shape;229;p52"/>
          <p:cNvSpPr txBox="1"/>
          <p:nvPr/>
        </p:nvSpPr>
        <p:spPr>
          <a:xfrm>
            <a:off x="12848428" y="5515175"/>
            <a:ext cx="2874300" cy="663600"/>
          </a:xfrm>
          <a:prstGeom prst="rect">
            <a:avLst/>
          </a:prstGeom>
          <a:noFill/>
          <a:ln>
            <a:noFill/>
          </a:ln>
        </p:spPr>
        <p:txBody>
          <a:bodyPr anchorCtr="0" anchor="t" bIns="71425" lIns="71425" spcFirstLastPara="1" rIns="71425" wrap="square" tIns="71425">
            <a:noAutofit/>
          </a:bodyPr>
          <a:lstStyle/>
          <a:p>
            <a:pPr indent="0" lvl="0" marL="0" marR="0" rtl="0" algn="l">
              <a:lnSpc>
                <a:spcPct val="100000"/>
              </a:lnSpc>
              <a:spcBef>
                <a:spcPts val="0"/>
              </a:spcBef>
              <a:spcAft>
                <a:spcPts val="0"/>
              </a:spcAft>
              <a:buClr>
                <a:srgbClr val="533E7F"/>
              </a:buClr>
              <a:buSzPts val="4200"/>
              <a:buFont typeface="Proxima Nova"/>
              <a:buNone/>
            </a:pPr>
            <a:r>
              <a:rPr b="1" lang="en-US" sz="3600">
                <a:latin typeface="Proxima Nova"/>
                <a:ea typeface="Proxima Nova"/>
                <a:cs typeface="Proxima Nova"/>
                <a:sym typeface="Proxima Nova"/>
              </a:rPr>
              <a:t>@_eucelso</a:t>
            </a:r>
            <a:endParaRPr b="1" i="0" sz="3600" u="none" cap="none" strike="noStrike"/>
          </a:p>
        </p:txBody>
      </p:sp>
      <p:sp>
        <p:nvSpPr>
          <p:cNvPr id="230" name="Google Shape;230;p52"/>
          <p:cNvSpPr txBox="1"/>
          <p:nvPr/>
        </p:nvSpPr>
        <p:spPr>
          <a:xfrm>
            <a:off x="10089050" y="5515175"/>
            <a:ext cx="1551600" cy="663600"/>
          </a:xfrm>
          <a:prstGeom prst="rect">
            <a:avLst/>
          </a:prstGeom>
          <a:noFill/>
          <a:ln>
            <a:noFill/>
          </a:ln>
        </p:spPr>
        <p:txBody>
          <a:bodyPr anchorCtr="0" anchor="t" bIns="71425" lIns="71425" spcFirstLastPara="1" rIns="71425" wrap="square" tIns="71425">
            <a:noAutofit/>
          </a:bodyPr>
          <a:lstStyle/>
          <a:p>
            <a:pPr indent="0" lvl="0" marL="0" marR="0" rtl="0" algn="l">
              <a:lnSpc>
                <a:spcPct val="100000"/>
              </a:lnSpc>
              <a:spcBef>
                <a:spcPts val="0"/>
              </a:spcBef>
              <a:spcAft>
                <a:spcPts val="0"/>
              </a:spcAft>
              <a:buClr>
                <a:srgbClr val="533E7F"/>
              </a:buClr>
              <a:buSzPts val="4200"/>
              <a:buFont typeface="Proxima Nova"/>
              <a:buNone/>
            </a:pPr>
            <a:r>
              <a:rPr b="1" lang="en-US" sz="3600">
                <a:latin typeface="Proxima Nova"/>
                <a:ea typeface="Proxima Nova"/>
                <a:cs typeface="Proxima Nova"/>
                <a:sym typeface="Proxima Nova"/>
              </a:rPr>
              <a:t>l</a:t>
            </a:r>
            <a:r>
              <a:rPr b="1" lang="en-US" sz="3600">
                <a:latin typeface="Proxima Nova"/>
                <a:ea typeface="Proxima Nova"/>
                <a:cs typeface="Proxima Nova"/>
                <a:sym typeface="Proxima Nova"/>
              </a:rPr>
              <a:t>celso</a:t>
            </a:r>
            <a:endParaRPr b="1" i="0" sz="3600" u="none" cap="none" strike="noStrike"/>
          </a:p>
        </p:txBody>
      </p:sp>
      <p:sp>
        <p:nvSpPr>
          <p:cNvPr id="231" name="Google Shape;231;p52"/>
          <p:cNvSpPr txBox="1"/>
          <p:nvPr/>
        </p:nvSpPr>
        <p:spPr>
          <a:xfrm>
            <a:off x="16429828" y="5515175"/>
            <a:ext cx="2874300" cy="663600"/>
          </a:xfrm>
          <a:prstGeom prst="rect">
            <a:avLst/>
          </a:prstGeom>
          <a:noFill/>
          <a:ln>
            <a:noFill/>
          </a:ln>
        </p:spPr>
        <p:txBody>
          <a:bodyPr anchorCtr="0" anchor="t" bIns="71425" lIns="71425" spcFirstLastPara="1" rIns="71425" wrap="square" tIns="71425">
            <a:noAutofit/>
          </a:bodyPr>
          <a:lstStyle/>
          <a:p>
            <a:pPr indent="0" lvl="0" marL="0" marR="0" rtl="0" algn="l">
              <a:lnSpc>
                <a:spcPct val="100000"/>
              </a:lnSpc>
              <a:spcBef>
                <a:spcPts val="0"/>
              </a:spcBef>
              <a:spcAft>
                <a:spcPts val="0"/>
              </a:spcAft>
              <a:buClr>
                <a:srgbClr val="533E7F"/>
              </a:buClr>
              <a:buSzPts val="4200"/>
              <a:buFont typeface="Proxima Nova"/>
              <a:buNone/>
            </a:pPr>
            <a:r>
              <a:rPr b="1" lang="en-US" sz="3600">
                <a:latin typeface="Proxima Nova"/>
                <a:ea typeface="Proxima Nova"/>
                <a:cs typeface="Proxima Nova"/>
                <a:sym typeface="Proxima Nova"/>
              </a:rPr>
              <a:t>luizcelso</a:t>
            </a:r>
            <a:endParaRPr b="1" i="0" sz="3600" u="none" cap="none" strike="noStrike"/>
          </a:p>
        </p:txBody>
      </p:sp>
      <p:pic>
        <p:nvPicPr>
          <p:cNvPr id="232" name="Google Shape;232;p52"/>
          <p:cNvPicPr preferRelativeResize="0"/>
          <p:nvPr/>
        </p:nvPicPr>
        <p:blipFill>
          <a:blip r:embed="rId6">
            <a:alphaModFix/>
          </a:blip>
          <a:stretch>
            <a:fillRect/>
          </a:stretch>
        </p:blipFill>
        <p:spPr>
          <a:xfrm>
            <a:off x="15371950" y="5269799"/>
            <a:ext cx="1136525" cy="11365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E7DFF"/>
        </a:solidFill>
      </p:bgPr>
    </p:bg>
    <p:spTree>
      <p:nvGrpSpPr>
        <p:cNvPr id="434" name="Shape 434"/>
        <p:cNvGrpSpPr/>
        <p:nvPr/>
      </p:nvGrpSpPr>
      <p:grpSpPr>
        <a:xfrm>
          <a:off x="0" y="0"/>
          <a:ext cx="0" cy="0"/>
          <a:chOff x="0" y="0"/>
          <a:chExt cx="0" cy="0"/>
        </a:xfrm>
      </p:grpSpPr>
      <p:sp>
        <p:nvSpPr>
          <p:cNvPr id="435" name="Google Shape;435;p79"/>
          <p:cNvSpPr txBox="1"/>
          <p:nvPr/>
        </p:nvSpPr>
        <p:spPr>
          <a:xfrm>
            <a:off x="1945475" y="2406325"/>
            <a:ext cx="17289900" cy="7275300"/>
          </a:xfrm>
          <a:prstGeom prst="rect">
            <a:avLst/>
          </a:prstGeom>
          <a:noFill/>
          <a:ln>
            <a:noFill/>
          </a:ln>
        </p:spPr>
        <p:txBody>
          <a:bodyPr anchorCtr="0" anchor="ctr" bIns="71425" lIns="71425" spcFirstLastPara="1" rIns="71425" wrap="square" tIns="71425">
            <a:noAutofit/>
          </a:bodyPr>
          <a:lstStyle/>
          <a:p>
            <a:pPr indent="0" lvl="0" marL="0" marR="0" rtl="0" algn="l">
              <a:lnSpc>
                <a:spcPct val="80000"/>
              </a:lnSpc>
              <a:spcBef>
                <a:spcPts val="0"/>
              </a:spcBef>
              <a:spcAft>
                <a:spcPts val="0"/>
              </a:spcAft>
              <a:buNone/>
            </a:pPr>
            <a:r>
              <a:rPr lang="en-US" sz="11000">
                <a:solidFill>
                  <a:srgbClr val="FFFFFF"/>
                </a:solidFill>
                <a:latin typeface="Proxima Nova Extrabold"/>
                <a:ea typeface="Proxima Nova Extrabold"/>
                <a:cs typeface="Proxima Nova Extrabold"/>
                <a:sym typeface="Proxima Nova Extrabold"/>
              </a:rPr>
              <a:t>TIPOS DE ATRIBUTOS WAI-ARIA</a:t>
            </a:r>
            <a:endParaRPr sz="11000">
              <a:solidFill>
                <a:srgbClr val="FFFFFF"/>
              </a:solidFill>
              <a:latin typeface="Proxima Nova Extrabold"/>
              <a:ea typeface="Proxima Nova Extrabold"/>
              <a:cs typeface="Proxima Nova Extrabold"/>
              <a:sym typeface="Proxima Nova Extrabold"/>
            </a:endParaRPr>
          </a:p>
        </p:txBody>
      </p:sp>
      <p:sp>
        <p:nvSpPr>
          <p:cNvPr id="436" name="Google Shape;436;p79"/>
          <p:cNvSpPr txBox="1"/>
          <p:nvPr/>
        </p:nvSpPr>
        <p:spPr>
          <a:xfrm>
            <a:off x="1945474" y="7944668"/>
            <a:ext cx="14825700" cy="9177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39E47A"/>
              </a:buClr>
              <a:buSzPts val="5000"/>
              <a:buFont typeface="Proxima Nova"/>
              <a:buNone/>
            </a:pPr>
            <a:r>
              <a:rPr lang="en-US" sz="5000">
                <a:solidFill>
                  <a:srgbClr val="39E47A"/>
                </a:solidFill>
                <a:latin typeface="Proxima Nova"/>
                <a:ea typeface="Proxima Nova"/>
                <a:cs typeface="Proxima Nova"/>
                <a:sym typeface="Proxima Nova"/>
              </a:rPr>
              <a:t>Role / State / Properties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5725B6"/>
        </a:solidFill>
      </p:bgPr>
    </p:bg>
    <p:spTree>
      <p:nvGrpSpPr>
        <p:cNvPr id="440" name="Shape 440"/>
        <p:cNvGrpSpPr/>
        <p:nvPr/>
      </p:nvGrpSpPr>
      <p:grpSpPr>
        <a:xfrm>
          <a:off x="0" y="0"/>
          <a:ext cx="0" cy="0"/>
          <a:chOff x="0" y="0"/>
          <a:chExt cx="0" cy="0"/>
        </a:xfrm>
      </p:grpSpPr>
      <p:sp>
        <p:nvSpPr>
          <p:cNvPr id="441" name="Google Shape;441;p80"/>
          <p:cNvSpPr txBox="1"/>
          <p:nvPr/>
        </p:nvSpPr>
        <p:spPr>
          <a:xfrm>
            <a:off x="1923127" y="1776400"/>
            <a:ext cx="194097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FFFFFF"/>
                </a:solidFill>
                <a:latin typeface="Proxima Nova Extrabold"/>
                <a:ea typeface="Proxima Nova Extrabold"/>
                <a:cs typeface="Proxima Nova Extrabold"/>
                <a:sym typeface="Proxima Nova Extrabold"/>
              </a:rPr>
              <a:t>Role, Propiedades y Estados</a:t>
            </a:r>
            <a:endParaRPr b="0" i="0" sz="1400" u="none" cap="none" strike="noStrike">
              <a:solidFill>
                <a:srgbClr val="000000"/>
              </a:solidFill>
              <a:latin typeface="Arial"/>
              <a:ea typeface="Arial"/>
              <a:cs typeface="Arial"/>
              <a:sym typeface="Arial"/>
            </a:endParaRPr>
          </a:p>
        </p:txBody>
      </p:sp>
      <p:sp>
        <p:nvSpPr>
          <p:cNvPr id="442" name="Google Shape;442;p80"/>
          <p:cNvSpPr/>
          <p:nvPr/>
        </p:nvSpPr>
        <p:spPr>
          <a:xfrm>
            <a:off x="1923160" y="3685554"/>
            <a:ext cx="2019000" cy="82200"/>
          </a:xfrm>
          <a:prstGeom prst="roundRect">
            <a:avLst>
              <a:gd fmla="val 50000" name="adj"/>
            </a:avLst>
          </a:prstGeom>
          <a:solidFill>
            <a:srgbClr val="00C8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443" name="Google Shape;443;p80"/>
          <p:cNvSpPr txBox="1"/>
          <p:nvPr/>
        </p:nvSpPr>
        <p:spPr>
          <a:xfrm>
            <a:off x="1924250" y="4556125"/>
            <a:ext cx="20261400" cy="6010800"/>
          </a:xfrm>
          <a:prstGeom prst="rect">
            <a:avLst/>
          </a:prstGeom>
          <a:noFill/>
          <a:ln>
            <a:noFill/>
          </a:ln>
        </p:spPr>
        <p:txBody>
          <a:bodyPr anchorCtr="0" anchor="t" bIns="71425" lIns="71425" spcFirstLastPara="1" rIns="71425" wrap="square" tIns="71425">
            <a:noAutofit/>
          </a:bodyPr>
          <a:lstStyle/>
          <a:p>
            <a:pPr indent="0" lvl="0" marL="0" marR="0" rtl="0" algn="l">
              <a:lnSpc>
                <a:spcPct val="100000"/>
              </a:lnSpc>
              <a:spcBef>
                <a:spcPts val="0"/>
              </a:spcBef>
              <a:spcAft>
                <a:spcPts val="0"/>
              </a:spcAft>
              <a:buNone/>
            </a:pPr>
            <a:r>
              <a:rPr lang="en-US" sz="4800">
                <a:solidFill>
                  <a:schemeClr val="dk1"/>
                </a:solidFill>
              </a:rPr>
              <a:t>ARIA le permite agregar semántica que invalida aquellos que los elementos HTML y sus atributos proporcionan de forma nativa. Te permite agregar un significado semántico al desarrollar algo de una manera no estándar. Por ejemplo, utilizando un div o span para crear un botón.</a:t>
            </a:r>
            <a:endParaRPr sz="4800">
              <a:solidFill>
                <a:schemeClr val="dk1"/>
              </a:solidFill>
            </a:endParaRPr>
          </a:p>
          <a:p>
            <a:pPr indent="0" lvl="0" marL="0" marR="0" rtl="0" algn="l">
              <a:lnSpc>
                <a:spcPct val="100000"/>
              </a:lnSpc>
              <a:spcBef>
                <a:spcPts val="0"/>
              </a:spcBef>
              <a:spcAft>
                <a:spcPts val="0"/>
              </a:spcAft>
              <a:buNone/>
            </a:pPr>
            <a:r>
              <a:t/>
            </a:r>
            <a:endParaRPr sz="4800">
              <a:solidFill>
                <a:schemeClr val="dk1"/>
              </a:solidFill>
            </a:endParaRPr>
          </a:p>
          <a:p>
            <a:pPr indent="-533400" lvl="0" marL="457200" marR="0" rtl="0" algn="l">
              <a:lnSpc>
                <a:spcPct val="100000"/>
              </a:lnSpc>
              <a:spcBef>
                <a:spcPts val="0"/>
              </a:spcBef>
              <a:spcAft>
                <a:spcPts val="0"/>
              </a:spcAft>
              <a:buClr>
                <a:schemeClr val="dk1"/>
              </a:buClr>
              <a:buSzPts val="4800"/>
              <a:buChar char="●"/>
            </a:pPr>
            <a:r>
              <a:rPr b="1" lang="en-US" sz="4800">
                <a:solidFill>
                  <a:schemeClr val="dk1"/>
                </a:solidFill>
              </a:rPr>
              <a:t>Los Roles</a:t>
            </a:r>
            <a:r>
              <a:rPr lang="en-US" sz="4800">
                <a:solidFill>
                  <a:schemeClr val="dk1"/>
                </a:solidFill>
              </a:rPr>
              <a:t> - Definen el propósito del componente en la interfaz.</a:t>
            </a:r>
            <a:endParaRPr sz="4800">
              <a:solidFill>
                <a:schemeClr val="dk1"/>
              </a:solidFill>
            </a:endParaRPr>
          </a:p>
          <a:p>
            <a:pPr indent="-533400" lvl="0" marL="457200" marR="0" rtl="0" algn="l">
              <a:lnSpc>
                <a:spcPct val="100000"/>
              </a:lnSpc>
              <a:spcBef>
                <a:spcPts val="0"/>
              </a:spcBef>
              <a:spcAft>
                <a:spcPts val="0"/>
              </a:spcAft>
              <a:buClr>
                <a:schemeClr val="dk1"/>
              </a:buClr>
              <a:buSzPts val="4800"/>
              <a:buChar char="●"/>
            </a:pPr>
            <a:r>
              <a:rPr b="1" lang="en-US" sz="4800">
                <a:solidFill>
                  <a:schemeClr val="dk1"/>
                </a:solidFill>
              </a:rPr>
              <a:t>Las Propiedades </a:t>
            </a:r>
            <a:r>
              <a:rPr lang="en-US" sz="4800">
                <a:solidFill>
                  <a:schemeClr val="dk1"/>
                </a:solidFill>
              </a:rPr>
              <a:t>- Definen las características del componente.</a:t>
            </a:r>
            <a:endParaRPr sz="4800">
              <a:solidFill>
                <a:schemeClr val="dk1"/>
              </a:solidFill>
            </a:endParaRPr>
          </a:p>
          <a:p>
            <a:pPr indent="-533400" lvl="0" marL="457200" marR="0" rtl="0" algn="l">
              <a:lnSpc>
                <a:spcPct val="100000"/>
              </a:lnSpc>
              <a:spcBef>
                <a:spcPts val="0"/>
              </a:spcBef>
              <a:spcAft>
                <a:spcPts val="0"/>
              </a:spcAft>
              <a:buClr>
                <a:schemeClr val="dk1"/>
              </a:buClr>
              <a:buSzPts val="4800"/>
              <a:buChar char="●"/>
            </a:pPr>
            <a:r>
              <a:rPr b="1" lang="en-US" sz="4800">
                <a:solidFill>
                  <a:schemeClr val="dk1"/>
                </a:solidFill>
              </a:rPr>
              <a:t>Los Estados</a:t>
            </a:r>
            <a:r>
              <a:rPr lang="en-US" sz="4800">
                <a:solidFill>
                  <a:schemeClr val="dk1"/>
                </a:solidFill>
              </a:rPr>
              <a:t> - Definen las condiciones actuales del componente</a:t>
            </a:r>
            <a:endParaRPr sz="4800">
              <a:solidFill>
                <a:schemeClr val="dk1"/>
              </a:solidFill>
            </a:endParaRPr>
          </a:p>
          <a:p>
            <a:pPr indent="0" lvl="0" marL="0" marR="0" rtl="0" algn="l">
              <a:lnSpc>
                <a:spcPct val="100000"/>
              </a:lnSpc>
              <a:spcBef>
                <a:spcPts val="0"/>
              </a:spcBef>
              <a:spcAft>
                <a:spcPts val="0"/>
              </a:spcAft>
              <a:buNone/>
            </a:pPr>
            <a:r>
              <a:t/>
            </a:r>
            <a:endParaRPr sz="48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7" name="Shape 447"/>
        <p:cNvGrpSpPr/>
        <p:nvPr/>
      </p:nvGrpSpPr>
      <p:grpSpPr>
        <a:xfrm>
          <a:off x="0" y="0"/>
          <a:ext cx="0" cy="0"/>
          <a:chOff x="0" y="0"/>
          <a:chExt cx="0" cy="0"/>
        </a:xfrm>
      </p:grpSpPr>
      <p:sp>
        <p:nvSpPr>
          <p:cNvPr id="448" name="Google Shape;448;p81"/>
          <p:cNvSpPr txBox="1"/>
          <p:nvPr/>
        </p:nvSpPr>
        <p:spPr>
          <a:xfrm>
            <a:off x="1923153" y="1776400"/>
            <a:ext cx="141630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5725B6"/>
              </a:buClr>
              <a:buSzPts val="6400"/>
              <a:buFont typeface="Proxima Nova Extrabold"/>
              <a:buNone/>
            </a:pPr>
            <a:r>
              <a:rPr lang="en-US" sz="6400">
                <a:solidFill>
                  <a:srgbClr val="5725B6"/>
                </a:solidFill>
                <a:latin typeface="Proxima Nova Extrabold"/>
                <a:ea typeface="Proxima Nova Extrabold"/>
                <a:cs typeface="Proxima Nova Extrabold"/>
                <a:sym typeface="Proxima Nova Extrabold"/>
              </a:rPr>
              <a:t>ROLE</a:t>
            </a:r>
            <a:endParaRPr b="0" i="0" sz="1400" u="none" cap="none" strike="noStrike">
              <a:solidFill>
                <a:srgbClr val="000000"/>
              </a:solidFill>
              <a:latin typeface="Arial"/>
              <a:ea typeface="Arial"/>
              <a:cs typeface="Arial"/>
              <a:sym typeface="Arial"/>
            </a:endParaRPr>
          </a:p>
        </p:txBody>
      </p:sp>
      <p:sp>
        <p:nvSpPr>
          <p:cNvPr id="449" name="Google Shape;449;p81"/>
          <p:cNvSpPr/>
          <p:nvPr/>
        </p:nvSpPr>
        <p:spPr>
          <a:xfrm>
            <a:off x="1923160" y="3685554"/>
            <a:ext cx="2019000" cy="82200"/>
          </a:xfrm>
          <a:prstGeom prst="roundRect">
            <a:avLst>
              <a:gd fmla="val 50000" name="adj"/>
            </a:avLst>
          </a:prstGeom>
          <a:solidFill>
            <a:srgbClr val="4E7D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450" name="Google Shape;450;p81"/>
          <p:cNvSpPr txBox="1"/>
          <p:nvPr/>
        </p:nvSpPr>
        <p:spPr>
          <a:xfrm>
            <a:off x="1924250" y="4556125"/>
            <a:ext cx="20261400" cy="6744000"/>
          </a:xfrm>
          <a:prstGeom prst="rect">
            <a:avLst/>
          </a:prstGeom>
          <a:noFill/>
          <a:ln>
            <a:noFill/>
          </a:ln>
        </p:spPr>
        <p:txBody>
          <a:bodyPr anchorCtr="0" anchor="t" bIns="71425" lIns="71425" spcFirstLastPara="1" rIns="71425" wrap="square" tIns="71425">
            <a:noAutofit/>
          </a:bodyPr>
          <a:lstStyle/>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menu</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alert</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dialog</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footer</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button</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checkbox</a:t>
            </a:r>
            <a:endParaRPr sz="5000">
              <a:solidFill>
                <a:srgbClr val="533E7F"/>
              </a:solidFill>
              <a:latin typeface="Proxima Nova"/>
              <a:ea typeface="Proxima Nova"/>
              <a:cs typeface="Proxima Nova"/>
              <a:sym typeface="Proxima Nova"/>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9E47A"/>
        </a:solidFill>
      </p:bgPr>
    </p:bg>
    <p:spTree>
      <p:nvGrpSpPr>
        <p:cNvPr id="454" name="Shape 454"/>
        <p:cNvGrpSpPr/>
        <p:nvPr/>
      </p:nvGrpSpPr>
      <p:grpSpPr>
        <a:xfrm>
          <a:off x="0" y="0"/>
          <a:ext cx="0" cy="0"/>
          <a:chOff x="0" y="0"/>
          <a:chExt cx="0" cy="0"/>
        </a:xfrm>
      </p:grpSpPr>
      <p:sp>
        <p:nvSpPr>
          <p:cNvPr id="455" name="Google Shape;455;p82"/>
          <p:cNvSpPr txBox="1"/>
          <p:nvPr/>
        </p:nvSpPr>
        <p:spPr>
          <a:xfrm>
            <a:off x="1923153" y="1776400"/>
            <a:ext cx="141630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5725B6"/>
              </a:buClr>
              <a:buSzPts val="6400"/>
              <a:buFont typeface="Proxima Nova Extrabold"/>
              <a:buNone/>
            </a:pPr>
            <a:r>
              <a:rPr lang="en-US" sz="6400">
                <a:solidFill>
                  <a:srgbClr val="FFFFFF"/>
                </a:solidFill>
                <a:latin typeface="Proxima Nova Extrabold"/>
                <a:ea typeface="Proxima Nova Extrabold"/>
                <a:cs typeface="Proxima Nova Extrabold"/>
                <a:sym typeface="Proxima Nova Extrabold"/>
              </a:rPr>
              <a:t>PROPERTIES</a:t>
            </a:r>
            <a:endParaRPr b="0" i="0" sz="1400" u="none" cap="none" strike="noStrike">
              <a:solidFill>
                <a:srgbClr val="FFFFFF"/>
              </a:solidFill>
              <a:latin typeface="Arial"/>
              <a:ea typeface="Arial"/>
              <a:cs typeface="Arial"/>
              <a:sym typeface="Arial"/>
            </a:endParaRPr>
          </a:p>
        </p:txBody>
      </p:sp>
      <p:sp>
        <p:nvSpPr>
          <p:cNvPr id="456" name="Google Shape;456;p82"/>
          <p:cNvSpPr/>
          <p:nvPr/>
        </p:nvSpPr>
        <p:spPr>
          <a:xfrm>
            <a:off x="1923160" y="3685554"/>
            <a:ext cx="2019000" cy="82200"/>
          </a:xfrm>
          <a:prstGeom prst="roundRect">
            <a:avLst>
              <a:gd fmla="val 50000" name="adj"/>
            </a:avLst>
          </a:prstGeom>
          <a:solidFill>
            <a:srgbClr val="FFFF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457" name="Google Shape;457;p82"/>
          <p:cNvSpPr txBox="1"/>
          <p:nvPr/>
        </p:nvSpPr>
        <p:spPr>
          <a:xfrm>
            <a:off x="1924250" y="4556125"/>
            <a:ext cx="20261400" cy="6744000"/>
          </a:xfrm>
          <a:prstGeom prst="rect">
            <a:avLst/>
          </a:prstGeom>
          <a:noFill/>
          <a:ln>
            <a:noFill/>
          </a:ln>
        </p:spPr>
        <p:txBody>
          <a:bodyPr anchorCtr="0" anchor="t" bIns="71425" lIns="71425" spcFirstLastPara="1" rIns="71425" wrap="square" tIns="71425">
            <a:noAutofit/>
          </a:bodyPr>
          <a:lstStyle/>
          <a:p>
            <a:pPr indent="-546100" lvl="0" marL="914400" rtl="0" algn="l">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aria-labelledby</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aria-describedby</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aria-controls</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aria-label</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aria-atomic</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aria-autocomplete</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aria-haspopup</a:t>
            </a:r>
            <a:endParaRPr sz="5000">
              <a:solidFill>
                <a:srgbClr val="533E7F"/>
              </a:solidFill>
              <a:latin typeface="Proxima Nova"/>
              <a:ea typeface="Proxima Nova"/>
              <a:cs typeface="Proxima Nova"/>
              <a:sym typeface="Proxima Nova"/>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61" name="Shape 461"/>
        <p:cNvGrpSpPr/>
        <p:nvPr/>
      </p:nvGrpSpPr>
      <p:grpSpPr>
        <a:xfrm>
          <a:off x="0" y="0"/>
          <a:ext cx="0" cy="0"/>
          <a:chOff x="0" y="0"/>
          <a:chExt cx="0" cy="0"/>
        </a:xfrm>
      </p:grpSpPr>
      <p:sp>
        <p:nvSpPr>
          <p:cNvPr id="462" name="Google Shape;462;p83"/>
          <p:cNvSpPr txBox="1"/>
          <p:nvPr/>
        </p:nvSpPr>
        <p:spPr>
          <a:xfrm>
            <a:off x="1923160" y="1776412"/>
            <a:ext cx="5914200" cy="11208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6400"/>
              <a:buFont typeface="Proxima Nova Extrabold"/>
              <a:buNone/>
            </a:pPr>
            <a:r>
              <a:rPr lang="en-US" sz="6400">
                <a:solidFill>
                  <a:srgbClr val="533E7F"/>
                </a:solidFill>
                <a:latin typeface="Proxima Nova Extrabold"/>
                <a:ea typeface="Proxima Nova Extrabold"/>
                <a:cs typeface="Proxima Nova Extrabold"/>
                <a:sym typeface="Proxima Nova Extrabold"/>
              </a:rPr>
              <a:t>State</a:t>
            </a:r>
            <a:endParaRPr b="0" i="0" sz="1400" u="none" cap="none" strike="noStrike">
              <a:solidFill>
                <a:srgbClr val="533E7F"/>
              </a:solidFill>
              <a:latin typeface="Arial"/>
              <a:ea typeface="Arial"/>
              <a:cs typeface="Arial"/>
              <a:sym typeface="Arial"/>
            </a:endParaRPr>
          </a:p>
        </p:txBody>
      </p:sp>
      <p:sp>
        <p:nvSpPr>
          <p:cNvPr id="463" name="Google Shape;463;p83"/>
          <p:cNvSpPr/>
          <p:nvPr/>
        </p:nvSpPr>
        <p:spPr>
          <a:xfrm>
            <a:off x="1923160" y="3685554"/>
            <a:ext cx="2019000" cy="82200"/>
          </a:xfrm>
          <a:prstGeom prst="roundRect">
            <a:avLst>
              <a:gd fmla="val 50000" name="adj"/>
            </a:avLst>
          </a:prstGeom>
          <a:solidFill>
            <a:srgbClr val="FFFF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FFFFFF"/>
              </a:buClr>
              <a:buSzPts val="3300"/>
              <a:buFont typeface="Helvetica Neue Light"/>
              <a:buNone/>
            </a:pPr>
            <a:r>
              <a:t/>
            </a:r>
            <a:endParaRPr b="0" i="0" sz="3300" u="none" cap="none" strike="noStrike">
              <a:solidFill>
                <a:srgbClr val="FFFFFF"/>
              </a:solidFill>
              <a:latin typeface="Helvetica Neue Light"/>
              <a:ea typeface="Helvetica Neue Light"/>
              <a:cs typeface="Helvetica Neue Light"/>
              <a:sym typeface="Helvetica Neue Light"/>
            </a:endParaRPr>
          </a:p>
        </p:txBody>
      </p:sp>
      <p:sp>
        <p:nvSpPr>
          <p:cNvPr id="464" name="Google Shape;464;p83"/>
          <p:cNvSpPr txBox="1"/>
          <p:nvPr/>
        </p:nvSpPr>
        <p:spPr>
          <a:xfrm>
            <a:off x="1924248" y="4556125"/>
            <a:ext cx="20261400" cy="4791000"/>
          </a:xfrm>
          <a:prstGeom prst="rect">
            <a:avLst/>
          </a:prstGeom>
          <a:noFill/>
          <a:ln>
            <a:noFill/>
          </a:ln>
        </p:spPr>
        <p:txBody>
          <a:bodyPr anchorCtr="0" anchor="t" bIns="71425" lIns="71425" spcFirstLastPara="1" rIns="71425" wrap="square" tIns="71425">
            <a:noAutofit/>
          </a:bodyPr>
          <a:lstStyle/>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aria-busy</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aria-disabled</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aria-hidden</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aria-invalid</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aria-checked</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aria-expanded</a:t>
            </a:r>
            <a:endParaRPr sz="5000">
              <a:solidFill>
                <a:srgbClr val="533E7F"/>
              </a:solidFill>
              <a:latin typeface="Proxima Nova"/>
              <a:ea typeface="Proxima Nova"/>
              <a:cs typeface="Proxima Nova"/>
              <a:sym typeface="Proxima Nova"/>
            </a:endParaRPr>
          </a:p>
          <a:p>
            <a:pPr indent="-546100" lvl="0" marL="914400" marR="0" rtl="0" algn="l">
              <a:lnSpc>
                <a:spcPct val="100000"/>
              </a:lnSpc>
              <a:spcBef>
                <a:spcPts val="0"/>
              </a:spcBef>
              <a:spcAft>
                <a:spcPts val="0"/>
              </a:spcAft>
              <a:buClr>
                <a:srgbClr val="533E7F"/>
              </a:buClr>
              <a:buSzPts val="5000"/>
              <a:buFont typeface="Proxima Nova"/>
              <a:buChar char="●"/>
            </a:pPr>
            <a:r>
              <a:rPr lang="en-US" sz="5000">
                <a:solidFill>
                  <a:srgbClr val="533E7F"/>
                </a:solidFill>
                <a:latin typeface="Proxima Nova"/>
                <a:ea typeface="Proxima Nova"/>
                <a:cs typeface="Proxima Nova"/>
                <a:sym typeface="Proxima Nova"/>
              </a:rPr>
              <a:t>aria-pressed</a:t>
            </a:r>
            <a:endParaRPr sz="5000">
              <a:solidFill>
                <a:srgbClr val="533E7F"/>
              </a:solidFill>
              <a:latin typeface="Proxima Nova"/>
              <a:ea typeface="Proxima Nova"/>
              <a:cs typeface="Proxima Nova"/>
              <a:sym typeface="Proxima Nova"/>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8" name="Shape 468"/>
        <p:cNvGrpSpPr/>
        <p:nvPr/>
      </p:nvGrpSpPr>
      <p:grpSpPr>
        <a:xfrm>
          <a:off x="0" y="0"/>
          <a:ext cx="0" cy="0"/>
          <a:chOff x="0" y="0"/>
          <a:chExt cx="0" cy="0"/>
        </a:xfrm>
      </p:grpSpPr>
      <p:pic>
        <p:nvPicPr>
          <p:cNvPr descr="Imagem" id="469" name="Google Shape;469;p84"/>
          <p:cNvPicPr preferRelativeResize="0"/>
          <p:nvPr/>
        </p:nvPicPr>
        <p:blipFill rotWithShape="1">
          <a:blip r:embed="rId3">
            <a:alphaModFix/>
          </a:blip>
          <a:srcRect b="0" l="0" r="0" t="0"/>
          <a:stretch/>
        </p:blipFill>
        <p:spPr>
          <a:xfrm>
            <a:off x="-1253960" y="8796910"/>
            <a:ext cx="9380844" cy="6576773"/>
          </a:xfrm>
          <a:prstGeom prst="rect">
            <a:avLst/>
          </a:prstGeom>
          <a:noFill/>
          <a:ln>
            <a:noFill/>
          </a:ln>
        </p:spPr>
      </p:pic>
      <p:sp>
        <p:nvSpPr>
          <p:cNvPr id="470" name="Google Shape;470;p84"/>
          <p:cNvSpPr txBox="1"/>
          <p:nvPr>
            <p:ph type="title"/>
          </p:nvPr>
        </p:nvSpPr>
        <p:spPr>
          <a:xfrm>
            <a:off x="2039937" y="2797040"/>
            <a:ext cx="20304000" cy="5835900"/>
          </a:xfrm>
          <a:prstGeom prst="rect">
            <a:avLst/>
          </a:prstGeom>
          <a:noFill/>
          <a:ln>
            <a:noFill/>
          </a:ln>
        </p:spPr>
        <p:txBody>
          <a:bodyPr anchorCtr="0" anchor="ctr" bIns="50800" lIns="50800" spcFirstLastPara="1" rIns="50800" wrap="square" tIns="50800">
            <a:noAutofit/>
          </a:bodyPr>
          <a:lstStyle/>
          <a:p>
            <a:pPr indent="0" lvl="0" marL="0" rtl="0" algn="l">
              <a:spcBef>
                <a:spcPts val="0"/>
              </a:spcBef>
              <a:spcAft>
                <a:spcPts val="0"/>
              </a:spcAft>
              <a:buNone/>
            </a:pPr>
            <a:r>
              <a:rPr lang="en-US" sz="10000">
                <a:solidFill>
                  <a:schemeClr val="lt1"/>
                </a:solidFill>
              </a:rPr>
              <a:t>DEMO</a:t>
            </a:r>
            <a:endParaRPr sz="10000">
              <a:solidFill>
                <a:schemeClr val="lt1"/>
              </a:solidFill>
            </a:endParaRPr>
          </a:p>
        </p:txBody>
      </p:sp>
      <p:sp>
        <p:nvSpPr>
          <p:cNvPr id="471" name="Google Shape;471;p84"/>
          <p:cNvSpPr txBox="1"/>
          <p:nvPr>
            <p:ph idx="1" type="body"/>
          </p:nvPr>
        </p:nvSpPr>
        <p:spPr>
          <a:xfrm>
            <a:off x="2045827" y="10101041"/>
            <a:ext cx="20292300" cy="1204500"/>
          </a:xfrm>
          <a:prstGeom prst="rect">
            <a:avLst/>
          </a:prstGeom>
          <a:noFill/>
          <a:ln>
            <a:noFill/>
          </a:ln>
        </p:spPr>
        <p:txBody>
          <a:bodyPr anchorCtr="0" anchor="ctr" bIns="50800" lIns="50800" spcFirstLastPara="1" rIns="50800" wrap="square" tIns="50800">
            <a:noAutofit/>
          </a:bodyPr>
          <a:lstStyle/>
          <a:p>
            <a:pPr indent="0" lvl="0" marL="0" marR="0" rtl="0" algn="r">
              <a:lnSpc>
                <a:spcPct val="80000"/>
              </a:lnSpc>
              <a:spcBef>
                <a:spcPts val="0"/>
              </a:spcBef>
              <a:spcAft>
                <a:spcPts val="0"/>
              </a:spcAft>
              <a:buClr>
                <a:srgbClr val="00C8FF"/>
              </a:buClr>
              <a:buSzPts val="4800"/>
              <a:buFont typeface="Proxima Nova"/>
              <a:buNone/>
            </a:pPr>
            <a:r>
              <a:t/>
            </a:r>
            <a:endParaRPr>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5" name="Shape 475"/>
        <p:cNvGrpSpPr/>
        <p:nvPr/>
      </p:nvGrpSpPr>
      <p:grpSpPr>
        <a:xfrm>
          <a:off x="0" y="0"/>
          <a:ext cx="0" cy="0"/>
          <a:chOff x="0" y="0"/>
          <a:chExt cx="0" cy="0"/>
        </a:xfrm>
      </p:grpSpPr>
      <p:sp>
        <p:nvSpPr>
          <p:cNvPr id="476" name="Google Shape;476;p85"/>
          <p:cNvSpPr txBox="1"/>
          <p:nvPr>
            <p:ph idx="1" type="body"/>
          </p:nvPr>
        </p:nvSpPr>
        <p:spPr>
          <a:xfrm>
            <a:off x="2007727" y="4035113"/>
            <a:ext cx="20394000" cy="1650300"/>
          </a:xfrm>
          <a:prstGeom prst="rect">
            <a:avLst/>
          </a:prstGeom>
          <a:noFill/>
          <a:ln>
            <a:noFill/>
          </a:ln>
        </p:spPr>
        <p:txBody>
          <a:bodyPr anchorCtr="0" anchor="ctr" bIns="0" lIns="0" spcFirstLastPara="1" rIns="0" wrap="square" tIns="0">
            <a:noAutofit/>
          </a:bodyPr>
          <a:lstStyle/>
          <a:p>
            <a:pPr indent="0" lvl="0" marL="0" marR="0" rtl="0" algn="l">
              <a:lnSpc>
                <a:spcPct val="80000"/>
              </a:lnSpc>
              <a:spcBef>
                <a:spcPts val="0"/>
              </a:spcBef>
              <a:spcAft>
                <a:spcPts val="0"/>
              </a:spcAft>
              <a:buClr>
                <a:srgbClr val="00C8FF"/>
              </a:buClr>
              <a:buSzPts val="6000"/>
              <a:buFont typeface="Proxima Nova Extrabold"/>
              <a:buNone/>
            </a:pPr>
            <a:r>
              <a:rPr lang="en-US"/>
              <a:t>¿Cuándo hacer esto?</a:t>
            </a:r>
            <a:endParaRPr/>
          </a:p>
        </p:txBody>
      </p:sp>
      <p:sp>
        <p:nvSpPr>
          <p:cNvPr id="477" name="Google Shape;477;p85"/>
          <p:cNvSpPr txBox="1"/>
          <p:nvPr>
            <p:ph type="title"/>
          </p:nvPr>
        </p:nvSpPr>
        <p:spPr>
          <a:xfrm>
            <a:off x="1930400" y="4562121"/>
            <a:ext cx="20394000" cy="3444900"/>
          </a:xfrm>
          <a:prstGeom prst="rect">
            <a:avLst/>
          </a:prstGeom>
          <a:noFill/>
          <a:ln>
            <a:noFill/>
          </a:ln>
        </p:spPr>
        <p:txBody>
          <a:bodyPr anchorCtr="0" anchor="ctr" bIns="50800" lIns="50800" spcFirstLastPara="1" rIns="50800" wrap="square" tIns="50800">
            <a:noAutofit/>
          </a:bodyPr>
          <a:lstStyle/>
          <a:p>
            <a:pPr indent="0" lvl="0" marL="0" marR="0" rtl="0" algn="l">
              <a:lnSpc>
                <a:spcPct val="80000"/>
              </a:lnSpc>
              <a:spcBef>
                <a:spcPts val="0"/>
              </a:spcBef>
              <a:spcAft>
                <a:spcPts val="0"/>
              </a:spcAft>
              <a:buClr>
                <a:srgbClr val="533E7F"/>
              </a:buClr>
              <a:buSzPts val="8000"/>
              <a:buFont typeface="Proxima Nova Extrabold"/>
              <a:buNone/>
            </a:pPr>
            <a:r>
              <a:rPr lang="en-US"/>
              <a:t>¡¡¡Desde el principio!!!</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533E7F"/>
        </a:solidFill>
      </p:bgPr>
    </p:bg>
    <p:spTree>
      <p:nvGrpSpPr>
        <p:cNvPr id="481" name="Shape 481"/>
        <p:cNvGrpSpPr/>
        <p:nvPr/>
      </p:nvGrpSpPr>
      <p:grpSpPr>
        <a:xfrm>
          <a:off x="0" y="0"/>
          <a:ext cx="0" cy="0"/>
          <a:chOff x="0" y="0"/>
          <a:chExt cx="0" cy="0"/>
        </a:xfrm>
      </p:grpSpPr>
      <p:pic>
        <p:nvPicPr>
          <p:cNvPr descr="pasted-image.pdf" id="482" name="Google Shape;482;p86"/>
          <p:cNvPicPr preferRelativeResize="0"/>
          <p:nvPr/>
        </p:nvPicPr>
        <p:blipFill rotWithShape="1">
          <a:blip r:embed="rId3">
            <a:alphaModFix/>
          </a:blip>
          <a:srcRect b="0" l="0" r="0" t="0"/>
          <a:stretch/>
        </p:blipFill>
        <p:spPr>
          <a:xfrm>
            <a:off x="2023217" y="4445330"/>
            <a:ext cx="6342166" cy="735940"/>
          </a:xfrm>
          <a:prstGeom prst="rect">
            <a:avLst/>
          </a:prstGeom>
          <a:noFill/>
          <a:ln>
            <a:noFill/>
          </a:ln>
        </p:spPr>
      </p:pic>
      <p:pic>
        <p:nvPicPr>
          <p:cNvPr descr="pasted-image.pdf" id="483" name="Google Shape;483;p86"/>
          <p:cNvPicPr preferRelativeResize="0"/>
          <p:nvPr/>
        </p:nvPicPr>
        <p:blipFill rotWithShape="1">
          <a:blip r:embed="rId4">
            <a:alphaModFix/>
          </a:blip>
          <a:srcRect b="0" l="0" r="0" t="0"/>
          <a:stretch/>
        </p:blipFill>
        <p:spPr>
          <a:xfrm>
            <a:off x="8067096" y="431800"/>
            <a:ext cx="19925401" cy="15666601"/>
          </a:xfrm>
          <a:prstGeom prst="rect">
            <a:avLst/>
          </a:prstGeom>
          <a:noFill/>
          <a:ln>
            <a:noFill/>
          </a:ln>
        </p:spPr>
      </p:pic>
      <p:sp>
        <p:nvSpPr>
          <p:cNvPr id="484" name="Google Shape;484;p86"/>
          <p:cNvSpPr txBox="1"/>
          <p:nvPr/>
        </p:nvSpPr>
        <p:spPr>
          <a:xfrm>
            <a:off x="11917057" y="7632262"/>
            <a:ext cx="3250800" cy="19971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2400"/>
              <a:buFont typeface="Proxima Nova Extrabold"/>
              <a:buNone/>
            </a:pPr>
            <a:r>
              <a:rPr b="0" i="0" lang="en-US" sz="2400" u="none" cap="none" strike="noStrike">
                <a:solidFill>
                  <a:srgbClr val="FFFFFF"/>
                </a:solidFill>
                <a:latin typeface="Proxima Nova Extrabold"/>
                <a:ea typeface="Proxima Nova Extrabold"/>
                <a:cs typeface="Proxima Nova Extrabold"/>
                <a:sym typeface="Proxima Nova Extrabold"/>
              </a:rPr>
              <a:t>Centro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Av. Presidente Wilson,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231 - 29º andar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(21) 2240-2030</a:t>
            </a:r>
            <a:endParaRPr b="0" i="0" sz="1400" u="none" cap="none" strike="noStrike">
              <a:solidFill>
                <a:srgbClr val="000000"/>
              </a:solidFill>
              <a:latin typeface="Arial"/>
              <a:ea typeface="Arial"/>
              <a:cs typeface="Arial"/>
              <a:sym typeface="Arial"/>
            </a:endParaRPr>
          </a:p>
        </p:txBody>
      </p:sp>
      <p:sp>
        <p:nvSpPr>
          <p:cNvPr id="485" name="Google Shape;485;p86"/>
          <p:cNvSpPr txBox="1"/>
          <p:nvPr/>
        </p:nvSpPr>
        <p:spPr>
          <a:xfrm>
            <a:off x="15995638" y="7632262"/>
            <a:ext cx="2844900" cy="19971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2400"/>
              <a:buFont typeface="Proxima Nova Extrabold"/>
              <a:buNone/>
            </a:pPr>
            <a:r>
              <a:rPr b="0" i="0" lang="en-US" sz="2400" u="none" cap="none" strike="noStrike">
                <a:solidFill>
                  <a:srgbClr val="FFFFFF"/>
                </a:solidFill>
                <a:latin typeface="Proxima Nova Extrabold"/>
                <a:ea typeface="Proxima Nova Extrabold"/>
                <a:cs typeface="Proxima Nova Extrabold"/>
                <a:sym typeface="Proxima Nova Extrabold"/>
              </a:rPr>
              <a:t>Cidade Monções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Av. Nações Unidas,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11.541 - 3º andar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(11) 4119-0449</a:t>
            </a:r>
            <a:endParaRPr b="0" i="0" sz="1400" u="none" cap="none" strike="noStrike">
              <a:solidFill>
                <a:srgbClr val="000000"/>
              </a:solidFill>
              <a:latin typeface="Arial"/>
              <a:ea typeface="Arial"/>
              <a:cs typeface="Arial"/>
              <a:sym typeface="Arial"/>
            </a:endParaRPr>
          </a:p>
        </p:txBody>
      </p:sp>
      <p:sp>
        <p:nvSpPr>
          <p:cNvPr id="486" name="Google Shape;486;p86"/>
          <p:cNvSpPr txBox="1"/>
          <p:nvPr/>
        </p:nvSpPr>
        <p:spPr>
          <a:xfrm>
            <a:off x="19689458" y="7632262"/>
            <a:ext cx="3330373" cy="1997076"/>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2400"/>
              <a:buFont typeface="Proxima Nova Extrabold"/>
              <a:buNone/>
            </a:pPr>
            <a:r>
              <a:rPr b="0" i="0" lang="en-US" sz="2400" u="none" cap="none" strike="noStrike">
                <a:solidFill>
                  <a:srgbClr val="FFFFFF"/>
                </a:solidFill>
                <a:latin typeface="Proxima Nova Extrabold"/>
                <a:ea typeface="Proxima Nova Extrabold"/>
                <a:cs typeface="Proxima Nova Extrabold"/>
                <a:sym typeface="Proxima Nova Extrabold"/>
              </a:rPr>
              <a:t>Savassi</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Av. Getúlio Vargas, 671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Sala 800 - 8º andar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1000"/>
              </a:spcBef>
              <a:spcAft>
                <a:spcPts val="0"/>
              </a:spcAft>
              <a:buClr>
                <a:srgbClr val="FFFFFF"/>
              </a:buClr>
              <a:buSzPts val="2400"/>
              <a:buFont typeface="Proxima Nova Semibold"/>
              <a:buNone/>
            </a:pPr>
            <a:r>
              <a:rPr b="0" i="0" lang="en-US" sz="2400" u="none" cap="none" strike="noStrike">
                <a:solidFill>
                  <a:srgbClr val="FFFFFF"/>
                </a:solidFill>
                <a:latin typeface="Proxima Nova Semibold"/>
                <a:ea typeface="Proxima Nova Semibold"/>
                <a:cs typeface="Proxima Nova Semibold"/>
                <a:sym typeface="Proxima Nova Semibold"/>
              </a:rPr>
              <a:t>(31) 3360-8900</a:t>
            </a:r>
            <a:endParaRPr b="0" i="0" sz="1400" u="none" cap="none" strike="noStrike">
              <a:solidFill>
                <a:srgbClr val="000000"/>
              </a:solidFill>
              <a:latin typeface="Arial"/>
              <a:ea typeface="Arial"/>
              <a:cs typeface="Arial"/>
              <a:sym typeface="Arial"/>
            </a:endParaRPr>
          </a:p>
        </p:txBody>
      </p:sp>
      <p:pic>
        <p:nvPicPr>
          <p:cNvPr descr="pasted-image.pdf" id="487" name="Google Shape;487;p86"/>
          <p:cNvPicPr preferRelativeResize="0"/>
          <p:nvPr/>
        </p:nvPicPr>
        <p:blipFill rotWithShape="1">
          <a:blip r:embed="rId5">
            <a:alphaModFix/>
          </a:blip>
          <a:srcRect b="0" l="0" r="0" t="0"/>
          <a:stretch/>
        </p:blipFill>
        <p:spPr>
          <a:xfrm>
            <a:off x="16068956" y="6430909"/>
            <a:ext cx="920098" cy="831030"/>
          </a:xfrm>
          <a:prstGeom prst="rect">
            <a:avLst/>
          </a:prstGeom>
          <a:noFill/>
          <a:ln>
            <a:noFill/>
          </a:ln>
        </p:spPr>
      </p:pic>
      <p:pic>
        <p:nvPicPr>
          <p:cNvPr descr="pasted-image.pdf" id="488" name="Google Shape;488;p86"/>
          <p:cNvPicPr preferRelativeResize="0"/>
          <p:nvPr/>
        </p:nvPicPr>
        <p:blipFill rotWithShape="1">
          <a:blip r:embed="rId6">
            <a:alphaModFix/>
          </a:blip>
          <a:srcRect b="0" l="0" r="0" t="0"/>
          <a:stretch/>
        </p:blipFill>
        <p:spPr>
          <a:xfrm>
            <a:off x="19696686" y="6430909"/>
            <a:ext cx="993415" cy="831030"/>
          </a:xfrm>
          <a:prstGeom prst="rect">
            <a:avLst/>
          </a:prstGeom>
          <a:noFill/>
          <a:ln>
            <a:noFill/>
          </a:ln>
        </p:spPr>
      </p:pic>
      <p:sp>
        <p:nvSpPr>
          <p:cNvPr id="489" name="Google Shape;489;p86"/>
          <p:cNvSpPr txBox="1"/>
          <p:nvPr/>
        </p:nvSpPr>
        <p:spPr>
          <a:xfrm>
            <a:off x="11917057" y="10654862"/>
            <a:ext cx="3909300" cy="6000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FFFFFF"/>
              </a:buClr>
              <a:buSzPts val="3000"/>
              <a:buFont typeface="Proxima Nova"/>
              <a:buNone/>
            </a:pPr>
            <a:r>
              <a:rPr b="1" i="0" lang="en-US" sz="3000" u="none" cap="none" strike="noStrike">
                <a:solidFill>
                  <a:srgbClr val="FFFFFF"/>
                </a:solidFill>
                <a:latin typeface="Proxima Nova"/>
                <a:ea typeface="Proxima Nova"/>
                <a:cs typeface="Proxima Nova"/>
                <a:sym typeface="Proxima Nova"/>
              </a:rPr>
              <a:t>www.concrete.com.br</a:t>
            </a:r>
            <a:endParaRPr b="0" i="0" sz="1400" u="none" cap="none" strike="noStrike">
              <a:solidFill>
                <a:srgbClr val="000000"/>
              </a:solidFill>
              <a:latin typeface="Arial"/>
              <a:ea typeface="Arial"/>
              <a:cs typeface="Arial"/>
              <a:sym typeface="Arial"/>
            </a:endParaRPr>
          </a:p>
        </p:txBody>
      </p:sp>
      <p:pic>
        <p:nvPicPr>
          <p:cNvPr descr="pasted-image.pdf" id="490" name="Google Shape;490;p86"/>
          <p:cNvPicPr preferRelativeResize="0"/>
          <p:nvPr/>
        </p:nvPicPr>
        <p:blipFill rotWithShape="1">
          <a:blip r:embed="rId7">
            <a:alphaModFix/>
          </a:blip>
          <a:srcRect b="0" l="0" r="0" t="0"/>
          <a:stretch/>
        </p:blipFill>
        <p:spPr>
          <a:xfrm>
            <a:off x="11924286" y="4648075"/>
            <a:ext cx="6342300" cy="457500"/>
          </a:xfrm>
          <a:prstGeom prst="rect">
            <a:avLst/>
          </a:prstGeom>
          <a:noFill/>
          <a:ln>
            <a:noFill/>
          </a:ln>
        </p:spPr>
      </p:pic>
      <p:pic>
        <p:nvPicPr>
          <p:cNvPr descr="pasted-image.pdf" id="491" name="Google Shape;491;p86"/>
          <p:cNvPicPr preferRelativeResize="0"/>
          <p:nvPr/>
        </p:nvPicPr>
        <p:blipFill rotWithShape="1">
          <a:blip r:embed="rId8">
            <a:alphaModFix/>
          </a:blip>
          <a:srcRect b="0" l="0" r="0" t="0"/>
          <a:stretch/>
        </p:blipFill>
        <p:spPr>
          <a:xfrm>
            <a:off x="11924286" y="6430909"/>
            <a:ext cx="906900" cy="831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E7DFF"/>
        </a:solidFill>
      </p:bgPr>
    </p:bg>
    <p:spTree>
      <p:nvGrpSpPr>
        <p:cNvPr id="236" name="Shape 236"/>
        <p:cNvGrpSpPr/>
        <p:nvPr/>
      </p:nvGrpSpPr>
      <p:grpSpPr>
        <a:xfrm>
          <a:off x="0" y="0"/>
          <a:ext cx="0" cy="0"/>
          <a:chOff x="0" y="0"/>
          <a:chExt cx="0" cy="0"/>
        </a:xfrm>
      </p:grpSpPr>
      <p:sp>
        <p:nvSpPr>
          <p:cNvPr id="237" name="Google Shape;237;p53"/>
          <p:cNvSpPr txBox="1"/>
          <p:nvPr/>
        </p:nvSpPr>
        <p:spPr>
          <a:xfrm>
            <a:off x="1945475" y="2406325"/>
            <a:ext cx="17289900" cy="7275300"/>
          </a:xfrm>
          <a:prstGeom prst="rect">
            <a:avLst/>
          </a:prstGeom>
          <a:noFill/>
          <a:ln>
            <a:noFill/>
          </a:ln>
        </p:spPr>
        <p:txBody>
          <a:bodyPr anchorCtr="0" anchor="ctr" bIns="71425" lIns="71425" spcFirstLastPara="1" rIns="71425" wrap="square" tIns="71425">
            <a:noAutofit/>
          </a:bodyPr>
          <a:lstStyle/>
          <a:p>
            <a:pPr indent="0" lvl="0" marL="0" marR="0" rtl="0" algn="l">
              <a:lnSpc>
                <a:spcPct val="80000"/>
              </a:lnSpc>
              <a:spcBef>
                <a:spcPts val="0"/>
              </a:spcBef>
              <a:spcAft>
                <a:spcPts val="0"/>
              </a:spcAft>
              <a:buClr>
                <a:srgbClr val="FFFFFF"/>
              </a:buClr>
              <a:buSzPts val="11000"/>
              <a:buFont typeface="Proxima Nova Extrabold"/>
              <a:buNone/>
            </a:pPr>
            <a:r>
              <a:rPr lang="en-US" sz="11000">
                <a:solidFill>
                  <a:srgbClr val="FFFFFF"/>
                </a:solidFill>
                <a:latin typeface="Proxima Nova Extrabold"/>
                <a:ea typeface="Proxima Nova Extrabold"/>
                <a:cs typeface="Proxima Nova Extrabold"/>
                <a:sym typeface="Proxima Nova Extrabold"/>
              </a:rPr>
              <a:t>ACCESIBILIDAD EN TODO EL MUNDO</a:t>
            </a:r>
            <a:endParaRPr b="0" i="0" sz="11000" u="none" cap="none" strike="noStrike">
              <a:solidFill>
                <a:srgbClr val="FFFFFF"/>
              </a:solidFill>
              <a:latin typeface="Proxima Nova Extrabold"/>
              <a:ea typeface="Proxima Nova Extrabold"/>
              <a:cs typeface="Proxima Nova Extrabold"/>
              <a:sym typeface="Proxima Nova Extrabold"/>
            </a:endParaRPr>
          </a:p>
        </p:txBody>
      </p:sp>
      <p:sp>
        <p:nvSpPr>
          <p:cNvPr id="238" name="Google Shape;238;p53"/>
          <p:cNvSpPr txBox="1"/>
          <p:nvPr/>
        </p:nvSpPr>
        <p:spPr>
          <a:xfrm>
            <a:off x="1945474" y="7944668"/>
            <a:ext cx="14825700" cy="9177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39E47A"/>
              </a:buClr>
              <a:buSzPts val="5000"/>
              <a:buFont typeface="Proxima Nova"/>
              <a:buNone/>
            </a:pPr>
            <a:r>
              <a:rPr lang="en-US" sz="5000">
                <a:solidFill>
                  <a:srgbClr val="39E47A"/>
                </a:solidFill>
                <a:latin typeface="Proxima Nova"/>
                <a:ea typeface="Proxima Nova"/>
                <a:cs typeface="Proxima Nova"/>
                <a:sym typeface="Proxima Nova"/>
              </a:rPr>
              <a:t>Datos actuales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533E7F"/>
        </a:solidFill>
      </p:bgPr>
    </p:bg>
    <p:spTree>
      <p:nvGrpSpPr>
        <p:cNvPr id="242" name="Shape 242"/>
        <p:cNvGrpSpPr/>
        <p:nvPr/>
      </p:nvGrpSpPr>
      <p:grpSpPr>
        <a:xfrm>
          <a:off x="0" y="0"/>
          <a:ext cx="0" cy="0"/>
          <a:chOff x="0" y="0"/>
          <a:chExt cx="0" cy="0"/>
        </a:xfrm>
      </p:grpSpPr>
      <p:sp>
        <p:nvSpPr>
          <p:cNvPr id="243" name="Google Shape;243;p54"/>
          <p:cNvSpPr txBox="1"/>
          <p:nvPr/>
        </p:nvSpPr>
        <p:spPr>
          <a:xfrm>
            <a:off x="1945475" y="1935725"/>
            <a:ext cx="16738200" cy="7275300"/>
          </a:xfrm>
          <a:prstGeom prst="rect">
            <a:avLst/>
          </a:prstGeom>
          <a:noFill/>
          <a:ln>
            <a:noFill/>
          </a:ln>
        </p:spPr>
        <p:txBody>
          <a:bodyPr anchorCtr="0" anchor="ctr" bIns="71425" lIns="71425" spcFirstLastPara="1" rIns="71425" wrap="square" tIns="71425">
            <a:noAutofit/>
          </a:bodyPr>
          <a:lstStyle/>
          <a:p>
            <a:pPr indent="0" lvl="0" marL="0" marR="0" rtl="0" algn="l">
              <a:lnSpc>
                <a:spcPct val="80000"/>
              </a:lnSpc>
              <a:spcBef>
                <a:spcPts val="0"/>
              </a:spcBef>
              <a:spcAft>
                <a:spcPts val="0"/>
              </a:spcAft>
              <a:buClr>
                <a:srgbClr val="FFFFFF"/>
              </a:buClr>
              <a:buSzPts val="11000"/>
              <a:buFont typeface="Proxima Nova Extrabold"/>
              <a:buNone/>
            </a:pPr>
            <a:r>
              <a:rPr lang="en-US" sz="11000">
                <a:solidFill>
                  <a:srgbClr val="FFFFFF"/>
                </a:solidFill>
                <a:latin typeface="Proxima Nova Extrabold"/>
                <a:ea typeface="Proxima Nova Extrabold"/>
                <a:cs typeface="Proxima Nova Extrabold"/>
                <a:sym typeface="Proxima Nova Extrabold"/>
              </a:rPr>
              <a:t>Un billón de personas, o el 15% de la población mundial, sufre algún tipo de discapacidad.</a:t>
            </a:r>
            <a:endParaRPr b="0" i="0" sz="11000" u="none" cap="none" strike="noStrike">
              <a:solidFill>
                <a:srgbClr val="FFFFFF"/>
              </a:solidFill>
              <a:latin typeface="Proxima Nova Extrabold"/>
              <a:ea typeface="Proxima Nova Extrabold"/>
              <a:cs typeface="Proxima Nova Extrabold"/>
              <a:sym typeface="Proxima Nova Extrabold"/>
            </a:endParaRPr>
          </a:p>
        </p:txBody>
      </p:sp>
      <p:sp>
        <p:nvSpPr>
          <p:cNvPr id="244" name="Google Shape;244;p54"/>
          <p:cNvSpPr txBox="1"/>
          <p:nvPr/>
        </p:nvSpPr>
        <p:spPr>
          <a:xfrm>
            <a:off x="1945475" y="8985225"/>
            <a:ext cx="21445500" cy="27561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None/>
            </a:pPr>
            <a:r>
              <a:rPr lang="en-US" sz="4800">
                <a:solidFill>
                  <a:srgbClr val="00C8FF"/>
                </a:solidFill>
                <a:latin typeface="Proxima Nova"/>
                <a:ea typeface="Proxima Nova"/>
                <a:cs typeface="Proxima Nova"/>
                <a:sym typeface="Proxima Nova"/>
              </a:rPr>
              <a:t>Las personas con discapacidades, en promedio como grupo, tienen más probabilidades de experimentar resultados socioeconómicos adversos que las personas sin discapacidades.</a:t>
            </a:r>
            <a:endParaRPr sz="4800">
              <a:solidFill>
                <a:srgbClr val="00C8FF"/>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C8FF"/>
              </a:buClr>
              <a:buSzPts val="4800"/>
              <a:buFont typeface="Proxima Nova"/>
              <a:buNone/>
            </a:pPr>
            <a:r>
              <a:t/>
            </a:r>
            <a:endParaRPr sz="4800">
              <a:solidFill>
                <a:srgbClr val="00C8FF"/>
              </a:solidFill>
              <a:latin typeface="Proxima Nova"/>
              <a:ea typeface="Proxima Nova"/>
              <a:cs typeface="Proxima Nova"/>
              <a:sym typeface="Proxima Nova"/>
            </a:endParaRPr>
          </a:p>
        </p:txBody>
      </p:sp>
      <p:sp>
        <p:nvSpPr>
          <p:cNvPr id="245" name="Google Shape;245;p54"/>
          <p:cNvSpPr txBox="1"/>
          <p:nvPr/>
        </p:nvSpPr>
        <p:spPr>
          <a:xfrm>
            <a:off x="13713598" y="12047227"/>
            <a:ext cx="8655600" cy="663600"/>
          </a:xfrm>
          <a:prstGeom prst="rect">
            <a:avLst/>
          </a:prstGeom>
          <a:noFill/>
          <a:ln>
            <a:noFill/>
          </a:ln>
        </p:spPr>
        <p:txBody>
          <a:bodyPr anchorCtr="0" anchor="ctr" bIns="71425" lIns="71425" spcFirstLastPara="1" rIns="71425" wrap="square" tIns="71425">
            <a:noAutofit/>
          </a:bodyPr>
          <a:lstStyle/>
          <a:p>
            <a:pPr indent="0" lvl="0" marL="0" marR="0" rtl="0" algn="r">
              <a:lnSpc>
                <a:spcPct val="100000"/>
              </a:lnSpc>
              <a:spcBef>
                <a:spcPts val="0"/>
              </a:spcBef>
              <a:spcAft>
                <a:spcPts val="0"/>
              </a:spcAft>
              <a:buClr>
                <a:srgbClr val="FFFFFF"/>
              </a:buClr>
              <a:buSzPts val="3400"/>
              <a:buFont typeface="Proxima Nova Extrabold"/>
              <a:buNone/>
            </a:pPr>
            <a:r>
              <a:rPr lang="en-US" sz="3400">
                <a:solidFill>
                  <a:srgbClr val="FFFFFF"/>
                </a:solidFill>
                <a:latin typeface="Proxima Nova Extrabold"/>
                <a:ea typeface="Proxima Nova Extrabold"/>
                <a:cs typeface="Proxima Nova Extrabold"/>
                <a:sym typeface="Proxima Nova Extrabold"/>
              </a:rPr>
              <a:t>Fuente: Worldbank, </a:t>
            </a:r>
            <a:endParaRPr sz="3400">
              <a:solidFill>
                <a:srgbClr val="FFFFFF"/>
              </a:solidFill>
              <a:latin typeface="Proxima Nova Extrabold"/>
              <a:ea typeface="Proxima Nova Extrabold"/>
              <a:cs typeface="Proxima Nova Extrabold"/>
              <a:sym typeface="Proxima Nova Extrabold"/>
            </a:endParaRPr>
          </a:p>
          <a:p>
            <a:pPr indent="0" lvl="0" marL="0" marR="0" rtl="0" algn="r">
              <a:lnSpc>
                <a:spcPct val="100000"/>
              </a:lnSpc>
              <a:spcBef>
                <a:spcPts val="0"/>
              </a:spcBef>
              <a:spcAft>
                <a:spcPts val="0"/>
              </a:spcAft>
              <a:buClr>
                <a:srgbClr val="FFFFFF"/>
              </a:buClr>
              <a:buSzPts val="3400"/>
              <a:buFont typeface="Proxima Nova Extrabold"/>
              <a:buNone/>
            </a:pPr>
            <a:r>
              <a:rPr lang="en-US" sz="2400">
                <a:solidFill>
                  <a:srgbClr val="FFFFFF"/>
                </a:solidFill>
                <a:latin typeface="Proxima Nova"/>
                <a:ea typeface="Proxima Nova"/>
                <a:cs typeface="Proxima Nova"/>
                <a:sym typeface="Proxima Nova"/>
              </a:rPr>
              <a:t>Última actualización: 04 de abril de 2019</a:t>
            </a:r>
            <a:endParaRPr b="0" i="0" sz="2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pic>
        <p:nvPicPr>
          <p:cNvPr descr="Imagem" id="250" name="Google Shape;250;p55"/>
          <p:cNvPicPr preferRelativeResize="0"/>
          <p:nvPr/>
        </p:nvPicPr>
        <p:blipFill rotWithShape="1">
          <a:blip r:embed="rId3">
            <a:alphaModFix/>
          </a:blip>
          <a:srcRect b="0" l="0" r="0" t="0"/>
          <a:stretch/>
        </p:blipFill>
        <p:spPr>
          <a:xfrm>
            <a:off x="-1253960" y="8796910"/>
            <a:ext cx="9380844" cy="6576773"/>
          </a:xfrm>
          <a:prstGeom prst="rect">
            <a:avLst/>
          </a:prstGeom>
          <a:noFill/>
          <a:ln>
            <a:noFill/>
          </a:ln>
        </p:spPr>
      </p:pic>
      <p:sp>
        <p:nvSpPr>
          <p:cNvPr id="251" name="Google Shape;251;p55"/>
          <p:cNvSpPr txBox="1"/>
          <p:nvPr>
            <p:ph type="title"/>
          </p:nvPr>
        </p:nvSpPr>
        <p:spPr>
          <a:xfrm>
            <a:off x="2039937" y="3940040"/>
            <a:ext cx="20304000" cy="5835900"/>
          </a:xfrm>
          <a:prstGeom prst="rect">
            <a:avLst/>
          </a:prstGeom>
          <a:noFill/>
          <a:ln>
            <a:noFill/>
          </a:ln>
        </p:spPr>
        <p:txBody>
          <a:bodyPr anchorCtr="0" anchor="ctr" bIns="50800" lIns="50800" spcFirstLastPara="1" rIns="50800" wrap="square" tIns="50800">
            <a:noAutofit/>
          </a:bodyPr>
          <a:lstStyle/>
          <a:p>
            <a:pPr indent="0" lvl="0" marL="0" marR="0" rtl="0" algn="ctr">
              <a:lnSpc>
                <a:spcPct val="80000"/>
              </a:lnSpc>
              <a:spcBef>
                <a:spcPts val="0"/>
              </a:spcBef>
              <a:spcAft>
                <a:spcPts val="0"/>
              </a:spcAft>
              <a:buClr>
                <a:srgbClr val="FFFFFF"/>
              </a:buClr>
              <a:buSzPts val="12000"/>
              <a:buFont typeface="Proxima Nova Extrabold"/>
              <a:buNone/>
            </a:pPr>
            <a:r>
              <a:rPr lang="en-US"/>
              <a:t>Casos de éxito</a:t>
            </a:r>
            <a:endParaRPr/>
          </a:p>
        </p:txBody>
      </p:sp>
      <p:sp>
        <p:nvSpPr>
          <p:cNvPr id="252" name="Google Shape;252;p55"/>
          <p:cNvSpPr txBox="1"/>
          <p:nvPr>
            <p:ph idx="1" type="body"/>
          </p:nvPr>
        </p:nvSpPr>
        <p:spPr>
          <a:xfrm>
            <a:off x="2045827" y="10101041"/>
            <a:ext cx="20292300" cy="1204500"/>
          </a:xfrm>
          <a:prstGeom prst="rect">
            <a:avLst/>
          </a:prstGeom>
          <a:noFill/>
          <a:ln>
            <a:noFill/>
          </a:ln>
        </p:spPr>
        <p:txBody>
          <a:bodyPr anchorCtr="0" anchor="ctr" bIns="50800" lIns="50800" spcFirstLastPara="1" rIns="50800" wrap="square" tIns="50800">
            <a:noAutofit/>
          </a:bodyPr>
          <a:lstStyle/>
          <a:p>
            <a:pPr indent="0" lvl="0" marL="0" marR="0" rtl="0" algn="ctr">
              <a:lnSpc>
                <a:spcPct val="80000"/>
              </a:lnSpc>
              <a:spcBef>
                <a:spcPts val="0"/>
              </a:spcBef>
              <a:spcAft>
                <a:spcPts val="0"/>
              </a:spcAft>
              <a:buClr>
                <a:srgbClr val="00C8FF"/>
              </a:buClr>
              <a:buSzPts val="4800"/>
              <a:buFont typeface="Proxima Nova"/>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pic>
        <p:nvPicPr>
          <p:cNvPr id="257" name="Google Shape;257;p56"/>
          <p:cNvPicPr preferRelativeResize="0"/>
          <p:nvPr/>
        </p:nvPicPr>
        <p:blipFill>
          <a:blip r:embed="rId3">
            <a:alphaModFix/>
          </a:blip>
          <a:stretch>
            <a:fillRect/>
          </a:stretch>
        </p:blipFill>
        <p:spPr>
          <a:xfrm>
            <a:off x="-35950" y="-784650"/>
            <a:ext cx="24455901" cy="17563800"/>
          </a:xfrm>
          <a:prstGeom prst="rect">
            <a:avLst/>
          </a:prstGeom>
          <a:noFill/>
          <a:ln>
            <a:noFill/>
          </a:ln>
        </p:spPr>
      </p:pic>
      <p:sp>
        <p:nvSpPr>
          <p:cNvPr id="258" name="Google Shape;258;p56"/>
          <p:cNvSpPr/>
          <p:nvPr/>
        </p:nvSpPr>
        <p:spPr>
          <a:xfrm>
            <a:off x="11108" y="4549775"/>
            <a:ext cx="7064700" cy="4616400"/>
          </a:xfrm>
          <a:prstGeom prst="rect">
            <a:avLst/>
          </a:prstGeom>
          <a:solidFill>
            <a:srgbClr val="5725B6">
              <a:alpha val="89800"/>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59" name="Google Shape;259;p56"/>
          <p:cNvSpPr txBox="1"/>
          <p:nvPr>
            <p:ph type="title"/>
          </p:nvPr>
        </p:nvSpPr>
        <p:spPr>
          <a:xfrm>
            <a:off x="295304" y="5249678"/>
            <a:ext cx="6472500" cy="3216600"/>
          </a:xfrm>
          <a:prstGeom prst="rect">
            <a:avLst/>
          </a:prstGeom>
          <a:noFill/>
          <a:ln>
            <a:noFill/>
          </a:ln>
        </p:spPr>
        <p:txBody>
          <a:bodyPr anchorCtr="0" anchor="ctr" bIns="50800" lIns="50800" spcFirstLastPara="1" rIns="50800" wrap="square" tIns="50800">
            <a:noAutofit/>
          </a:bodyPr>
          <a:lstStyle/>
          <a:p>
            <a:pPr indent="0" lvl="0" marL="0" marR="0" rtl="0" algn="ctr">
              <a:lnSpc>
                <a:spcPct val="80000"/>
              </a:lnSpc>
              <a:spcBef>
                <a:spcPts val="0"/>
              </a:spcBef>
              <a:spcAft>
                <a:spcPts val="0"/>
              </a:spcAft>
              <a:buClr>
                <a:srgbClr val="FFFFFF"/>
              </a:buClr>
              <a:buSzPts val="8000"/>
              <a:buFont typeface="Proxima Nova Extrabold"/>
              <a:buNone/>
            </a:pPr>
            <a:r>
              <a:rPr lang="en-US" sz="7200"/>
              <a:t>Una aplicación más asequible.</a:t>
            </a:r>
            <a:endParaRPr sz="7200"/>
          </a:p>
        </p:txBody>
      </p:sp>
      <p:sp>
        <p:nvSpPr>
          <p:cNvPr id="260" name="Google Shape;260;p56"/>
          <p:cNvSpPr/>
          <p:nvPr/>
        </p:nvSpPr>
        <p:spPr>
          <a:xfrm>
            <a:off x="7384853" y="4549800"/>
            <a:ext cx="4016400" cy="4616400"/>
          </a:xfrm>
          <a:prstGeom prst="rect">
            <a:avLst/>
          </a:prstGeom>
          <a:solidFill>
            <a:srgbClr val="00C8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61" name="Google Shape;261;p56"/>
          <p:cNvSpPr txBox="1"/>
          <p:nvPr>
            <p:ph type="title"/>
          </p:nvPr>
        </p:nvSpPr>
        <p:spPr>
          <a:xfrm>
            <a:off x="7745250" y="4878600"/>
            <a:ext cx="3379200" cy="3980100"/>
          </a:xfrm>
          <a:prstGeom prst="rect">
            <a:avLst/>
          </a:prstGeom>
          <a:noFill/>
          <a:ln>
            <a:noFill/>
          </a:ln>
        </p:spPr>
        <p:txBody>
          <a:bodyPr anchorCtr="0" anchor="ctr" bIns="50800" lIns="50800" spcFirstLastPara="1" rIns="50800" wrap="square" tIns="50800">
            <a:noAutofit/>
          </a:bodyPr>
          <a:lstStyle/>
          <a:p>
            <a:pPr indent="0" lvl="0" marL="0" marR="0" rtl="0" algn="ctr">
              <a:lnSpc>
                <a:spcPct val="80000"/>
              </a:lnSpc>
              <a:spcBef>
                <a:spcPts val="0"/>
              </a:spcBef>
              <a:spcAft>
                <a:spcPts val="0"/>
              </a:spcAft>
              <a:buClr>
                <a:srgbClr val="FFFFFF"/>
              </a:buClr>
              <a:buSzPts val="8000"/>
              <a:buFont typeface="Proxima Nova Extrabold"/>
              <a:buNone/>
            </a:pPr>
            <a:r>
              <a:rPr lang="en-US" sz="4800">
                <a:latin typeface="Proxima Nova"/>
                <a:ea typeface="Proxima Nova"/>
                <a:cs typeface="Proxima Nova"/>
                <a:sym typeface="Proxima Nova"/>
              </a:rPr>
              <a:t>Creando un sitio en paralelo</a:t>
            </a:r>
            <a:endParaRPr sz="4800">
              <a:latin typeface="Proxima Nova"/>
              <a:ea typeface="Proxima Nova"/>
              <a:cs typeface="Proxima Nova"/>
              <a:sym typeface="Proxima Nova"/>
            </a:endParaRPr>
          </a:p>
        </p:txBody>
      </p:sp>
      <p:sp>
        <p:nvSpPr>
          <p:cNvPr id="262" name="Google Shape;262;p56"/>
          <p:cNvSpPr/>
          <p:nvPr/>
        </p:nvSpPr>
        <p:spPr>
          <a:xfrm>
            <a:off x="11752653" y="4549800"/>
            <a:ext cx="4016400" cy="4616400"/>
          </a:xfrm>
          <a:prstGeom prst="rect">
            <a:avLst/>
          </a:prstGeom>
          <a:solidFill>
            <a:srgbClr val="00C8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63" name="Google Shape;263;p56"/>
          <p:cNvSpPr txBox="1"/>
          <p:nvPr>
            <p:ph type="title"/>
          </p:nvPr>
        </p:nvSpPr>
        <p:spPr>
          <a:xfrm>
            <a:off x="12113050" y="4878600"/>
            <a:ext cx="3379200" cy="3980100"/>
          </a:xfrm>
          <a:prstGeom prst="rect">
            <a:avLst/>
          </a:prstGeom>
          <a:noFill/>
          <a:ln>
            <a:noFill/>
          </a:ln>
        </p:spPr>
        <p:txBody>
          <a:bodyPr anchorCtr="0" anchor="ctr" bIns="50800" lIns="50800" spcFirstLastPara="1" rIns="50800" wrap="square" tIns="50800">
            <a:noAutofit/>
          </a:bodyPr>
          <a:lstStyle/>
          <a:p>
            <a:pPr indent="0" lvl="0" marL="0" marR="0" rtl="0" algn="ctr">
              <a:lnSpc>
                <a:spcPct val="80000"/>
              </a:lnSpc>
              <a:spcBef>
                <a:spcPts val="0"/>
              </a:spcBef>
              <a:spcAft>
                <a:spcPts val="0"/>
              </a:spcAft>
              <a:buClr>
                <a:srgbClr val="FFFFFF"/>
              </a:buClr>
              <a:buSzPts val="8000"/>
              <a:buFont typeface="Proxima Nova Extrabold"/>
              <a:buNone/>
            </a:pPr>
            <a:r>
              <a:rPr lang="en-US" sz="4800">
                <a:latin typeface="Proxima Nova"/>
                <a:ea typeface="Proxima Nova"/>
                <a:cs typeface="Proxima Nova"/>
                <a:sym typeface="Proxima Nova"/>
              </a:rPr>
              <a:t>migración de fluxo de usuários</a:t>
            </a:r>
            <a:endParaRPr sz="4800">
              <a:latin typeface="Proxima Nova"/>
              <a:ea typeface="Proxima Nova"/>
              <a:cs typeface="Proxima Nova"/>
              <a:sym typeface="Proxima Nova"/>
            </a:endParaRPr>
          </a:p>
        </p:txBody>
      </p:sp>
      <p:sp>
        <p:nvSpPr>
          <p:cNvPr id="264" name="Google Shape;264;p56"/>
          <p:cNvSpPr/>
          <p:nvPr/>
        </p:nvSpPr>
        <p:spPr>
          <a:xfrm>
            <a:off x="16096053" y="4549800"/>
            <a:ext cx="4016400" cy="4616400"/>
          </a:xfrm>
          <a:prstGeom prst="rect">
            <a:avLst/>
          </a:prstGeom>
          <a:solidFill>
            <a:srgbClr val="00C8FF"/>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65" name="Google Shape;265;p56"/>
          <p:cNvSpPr txBox="1"/>
          <p:nvPr>
            <p:ph type="title"/>
          </p:nvPr>
        </p:nvSpPr>
        <p:spPr>
          <a:xfrm>
            <a:off x="16456450" y="4878600"/>
            <a:ext cx="3080700" cy="3980100"/>
          </a:xfrm>
          <a:prstGeom prst="rect">
            <a:avLst/>
          </a:prstGeom>
          <a:noFill/>
          <a:ln>
            <a:noFill/>
          </a:ln>
        </p:spPr>
        <p:txBody>
          <a:bodyPr anchorCtr="0" anchor="ctr" bIns="50800" lIns="50800" spcFirstLastPara="1" rIns="50800" wrap="square" tIns="50800">
            <a:noAutofit/>
          </a:bodyPr>
          <a:lstStyle/>
          <a:p>
            <a:pPr indent="0" lvl="0" marL="0" marR="0" rtl="0" algn="ctr">
              <a:lnSpc>
                <a:spcPct val="80000"/>
              </a:lnSpc>
              <a:spcBef>
                <a:spcPts val="0"/>
              </a:spcBef>
              <a:spcAft>
                <a:spcPts val="0"/>
              </a:spcAft>
              <a:buClr>
                <a:srgbClr val="FFFFFF"/>
              </a:buClr>
              <a:buSzPts val="8000"/>
              <a:buFont typeface="Proxima Nova Extrabold"/>
              <a:buNone/>
            </a:pPr>
            <a:r>
              <a:rPr lang="en-US" sz="4800">
                <a:latin typeface="Proxima Nova"/>
                <a:ea typeface="Proxima Nova"/>
                <a:cs typeface="Proxima Nova"/>
                <a:sym typeface="Proxima Nova"/>
              </a:rPr>
              <a:t>Reemplazo del sitio antiguo por el nuevo.</a:t>
            </a:r>
            <a:endParaRPr sz="4800">
              <a:latin typeface="Proxima Nova"/>
              <a:ea typeface="Proxima Nova"/>
              <a:cs typeface="Proxima Nova"/>
              <a:sym typeface="Proxima Nova"/>
            </a:endParaRPr>
          </a:p>
        </p:txBody>
      </p:sp>
      <p:sp>
        <p:nvSpPr>
          <p:cNvPr id="266" name="Google Shape;266;p56"/>
          <p:cNvSpPr/>
          <p:nvPr/>
        </p:nvSpPr>
        <p:spPr>
          <a:xfrm>
            <a:off x="20439450" y="4549800"/>
            <a:ext cx="4016400" cy="4616400"/>
          </a:xfrm>
          <a:prstGeom prst="rect">
            <a:avLst/>
          </a:prstGeom>
          <a:solidFill>
            <a:srgbClr val="39E47A"/>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67" name="Google Shape;267;p56"/>
          <p:cNvSpPr txBox="1"/>
          <p:nvPr>
            <p:ph type="title"/>
          </p:nvPr>
        </p:nvSpPr>
        <p:spPr>
          <a:xfrm>
            <a:off x="20986675" y="4878600"/>
            <a:ext cx="3192300" cy="3980100"/>
          </a:xfrm>
          <a:prstGeom prst="rect">
            <a:avLst/>
          </a:prstGeom>
          <a:noFill/>
          <a:ln>
            <a:noFill/>
          </a:ln>
        </p:spPr>
        <p:txBody>
          <a:bodyPr anchorCtr="0" anchor="ctr" bIns="50800" lIns="50800" spcFirstLastPara="1" rIns="50800" wrap="square" tIns="50800">
            <a:noAutofit/>
          </a:bodyPr>
          <a:lstStyle/>
          <a:p>
            <a:pPr indent="0" lvl="0" marL="0" marR="0" rtl="0" algn="ctr">
              <a:lnSpc>
                <a:spcPct val="80000"/>
              </a:lnSpc>
              <a:spcBef>
                <a:spcPts val="0"/>
              </a:spcBef>
              <a:spcAft>
                <a:spcPts val="0"/>
              </a:spcAft>
              <a:buClr>
                <a:srgbClr val="FFFFFF"/>
              </a:buClr>
              <a:buSzPts val="8000"/>
              <a:buFont typeface="Proxima Nova Extrabold"/>
              <a:buNone/>
            </a:pPr>
            <a:r>
              <a:rPr lang="en-US" sz="4800">
                <a:latin typeface="Proxima Nova"/>
                <a:ea typeface="Proxima Nova"/>
                <a:cs typeface="Proxima Nova"/>
                <a:sym typeface="Proxima Nova"/>
              </a:rPr>
              <a:t>Incremento de </a:t>
            </a:r>
            <a:r>
              <a:rPr lang="en-US" sz="4800"/>
              <a:t>13 millones de libras </a:t>
            </a:r>
            <a:r>
              <a:rPr lang="en-US" sz="4800">
                <a:latin typeface="Proxima Nova"/>
                <a:ea typeface="Proxima Nova"/>
                <a:cs typeface="Proxima Nova"/>
                <a:sym typeface="Proxima Nova"/>
              </a:rPr>
              <a:t>de ventas en 2005.</a:t>
            </a:r>
            <a:endParaRPr sz="4800">
              <a:latin typeface="Proxima Nova"/>
              <a:ea typeface="Proxima Nova"/>
              <a:cs typeface="Proxima Nova"/>
              <a:sym typeface="Proxima Nova"/>
            </a:endParaRPr>
          </a:p>
        </p:txBody>
      </p:sp>
      <p:sp>
        <p:nvSpPr>
          <p:cNvPr id="268" name="Google Shape;268;p56"/>
          <p:cNvSpPr/>
          <p:nvPr/>
        </p:nvSpPr>
        <p:spPr>
          <a:xfrm>
            <a:off x="19537075" y="6143850"/>
            <a:ext cx="1449600" cy="1449600"/>
          </a:xfrm>
          <a:prstGeom prst="mathEqual">
            <a:avLst>
              <a:gd fmla="val 23520" name="adj1"/>
              <a:gd fmla="val 11760" name="adj2"/>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6"/>
          <p:cNvSpPr/>
          <p:nvPr/>
        </p:nvSpPr>
        <p:spPr>
          <a:xfrm>
            <a:off x="10672225" y="8142650"/>
            <a:ext cx="1657500" cy="608700"/>
          </a:xfrm>
          <a:prstGeom prst="rightArrow">
            <a:avLst>
              <a:gd fmla="val 50000" name="adj1"/>
              <a:gd fmla="val 5000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6"/>
          <p:cNvSpPr/>
          <p:nvPr/>
        </p:nvSpPr>
        <p:spPr>
          <a:xfrm>
            <a:off x="15226813" y="8142650"/>
            <a:ext cx="1657500" cy="608700"/>
          </a:xfrm>
          <a:prstGeom prst="rightArrow">
            <a:avLst>
              <a:gd fmla="val 50000" name="adj1"/>
              <a:gd fmla="val 50000"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59"/>
                                        </p:tgtEl>
                                        <p:attrNameLst>
                                          <p:attrName>style.visibility</p:attrName>
                                        </p:attrNameLst>
                                      </p:cBhvr>
                                      <p:to>
                                        <p:strVal val="visible"/>
                                      </p:to>
                                    </p:set>
                                    <p:anim calcmode="lin" valueType="num">
                                      <p:cBhvr additive="base">
                                        <p:cTn dur="1000"/>
                                        <p:tgtEl>
                                          <p:spTgt spid="25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258"/>
                                        </p:tgtEl>
                                        <p:attrNameLst>
                                          <p:attrName>style.visibility</p:attrName>
                                        </p:attrNameLst>
                                      </p:cBhvr>
                                      <p:to>
                                        <p:strVal val="visible"/>
                                      </p:to>
                                    </p:set>
                                    <p:anim calcmode="lin" valueType="num">
                                      <p:cBhvr additive="base">
                                        <p:cTn dur="1000"/>
                                        <p:tgtEl>
                                          <p:spTgt spid="25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par>
                                <p:cTn fill="hold" nodeType="with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par>
                                <p:cTn fill="hold" nodeType="with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par>
                                <p:cTn fill="hold" nodeType="with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1000"/>
                                        <p:tgtEl>
                                          <p:spTgt spid="267"/>
                                        </p:tgtEl>
                                      </p:cBhvr>
                                    </p:animEffect>
                                  </p:childTnLst>
                                </p:cTn>
                              </p:par>
                              <p:par>
                                <p:cTn fill="hold" nodeType="with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C8FF"/>
        </a:solidFill>
      </p:bgPr>
    </p:bg>
    <p:spTree>
      <p:nvGrpSpPr>
        <p:cNvPr id="274" name="Shape 274"/>
        <p:cNvGrpSpPr/>
        <p:nvPr/>
      </p:nvGrpSpPr>
      <p:grpSpPr>
        <a:xfrm>
          <a:off x="0" y="0"/>
          <a:ext cx="0" cy="0"/>
          <a:chOff x="0" y="0"/>
          <a:chExt cx="0" cy="0"/>
        </a:xfrm>
      </p:grpSpPr>
      <p:sp>
        <p:nvSpPr>
          <p:cNvPr id="275" name="Google Shape;275;p57"/>
          <p:cNvSpPr txBox="1"/>
          <p:nvPr/>
        </p:nvSpPr>
        <p:spPr>
          <a:xfrm>
            <a:off x="1945474" y="2406332"/>
            <a:ext cx="17562600" cy="7275300"/>
          </a:xfrm>
          <a:prstGeom prst="rect">
            <a:avLst/>
          </a:prstGeom>
          <a:noFill/>
          <a:ln>
            <a:noFill/>
          </a:ln>
        </p:spPr>
        <p:txBody>
          <a:bodyPr anchorCtr="0" anchor="ctr" bIns="71425" lIns="71425" spcFirstLastPara="1" rIns="71425" wrap="square" tIns="71425">
            <a:noAutofit/>
          </a:bodyPr>
          <a:lstStyle/>
          <a:p>
            <a:pPr indent="0" lvl="0" marL="0" marR="0" rtl="0" algn="l">
              <a:lnSpc>
                <a:spcPct val="80000"/>
              </a:lnSpc>
              <a:spcBef>
                <a:spcPts val="0"/>
              </a:spcBef>
              <a:spcAft>
                <a:spcPts val="0"/>
              </a:spcAft>
              <a:buClr>
                <a:srgbClr val="FFFFFF"/>
              </a:buClr>
              <a:buSzPts val="18000"/>
              <a:buFont typeface="Proxima Nova Extrabold"/>
              <a:buNone/>
            </a:pPr>
            <a:r>
              <a:rPr lang="en-US" sz="18000">
                <a:solidFill>
                  <a:srgbClr val="FFFFFF"/>
                </a:solidFill>
                <a:latin typeface="Proxima Nova Extrabold"/>
                <a:ea typeface="Proxima Nova Extrabold"/>
                <a:cs typeface="Proxima Nova Extrabold"/>
                <a:sym typeface="Proxima Nova Extrabold"/>
              </a:rPr>
              <a:t>ACCESIBILIDAD EN CHILE</a:t>
            </a:r>
            <a:endParaRPr b="0" i="0" sz="1400" u="none" cap="none" strike="noStrike">
              <a:solidFill>
                <a:srgbClr val="000000"/>
              </a:solidFill>
              <a:latin typeface="Arial"/>
              <a:ea typeface="Arial"/>
              <a:cs typeface="Arial"/>
              <a:sym typeface="Arial"/>
            </a:endParaRPr>
          </a:p>
        </p:txBody>
      </p:sp>
      <p:sp>
        <p:nvSpPr>
          <p:cNvPr id="276" name="Google Shape;276;p57"/>
          <p:cNvSpPr txBox="1"/>
          <p:nvPr/>
        </p:nvSpPr>
        <p:spPr>
          <a:xfrm>
            <a:off x="1945474" y="8662642"/>
            <a:ext cx="17562600" cy="9177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5725B6"/>
              </a:buClr>
              <a:buSzPts val="5000"/>
              <a:buFont typeface="Proxima Nova"/>
              <a:buNone/>
            </a:pPr>
            <a:r>
              <a:rPr lang="en-US" sz="5000">
                <a:solidFill>
                  <a:srgbClr val="5725B6"/>
                </a:solidFill>
                <a:latin typeface="Proxima Nova"/>
                <a:ea typeface="Proxima Nova"/>
                <a:cs typeface="Proxima Nova"/>
                <a:sym typeface="Proxima Nova"/>
              </a:rPr>
              <a:t>Datos actuales (2015)</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39E47A"/>
            </a:gs>
            <a:gs pos="100000">
              <a:srgbClr val="00C8FF"/>
            </a:gs>
          </a:gsLst>
          <a:lin ang="0" scaled="0"/>
        </a:gradFill>
      </p:bgPr>
    </p:bg>
    <p:spTree>
      <p:nvGrpSpPr>
        <p:cNvPr id="280" name="Shape 280"/>
        <p:cNvGrpSpPr/>
        <p:nvPr/>
      </p:nvGrpSpPr>
      <p:grpSpPr>
        <a:xfrm>
          <a:off x="0" y="0"/>
          <a:ext cx="0" cy="0"/>
          <a:chOff x="0" y="0"/>
          <a:chExt cx="0" cy="0"/>
        </a:xfrm>
      </p:grpSpPr>
      <p:sp>
        <p:nvSpPr>
          <p:cNvPr id="281" name="Google Shape;281;p58"/>
          <p:cNvSpPr/>
          <p:nvPr/>
        </p:nvSpPr>
        <p:spPr>
          <a:xfrm>
            <a:off x="1923160" y="11118713"/>
            <a:ext cx="2019000" cy="82200"/>
          </a:xfrm>
          <a:prstGeom prst="roundRect">
            <a:avLst>
              <a:gd fmla="val 50000" name="adj"/>
            </a:avLst>
          </a:prstGeom>
          <a:solidFill>
            <a:srgbClr val="FFFFFF"/>
          </a:solidFill>
          <a:ln>
            <a:noFill/>
          </a:ln>
        </p:spPr>
        <p:txBody>
          <a:bodyPr anchorCtr="0" anchor="ctr" bIns="71425" lIns="71425" spcFirstLastPara="1" rIns="71425" wrap="square" tIns="71425">
            <a:noAutofit/>
          </a:bodyPr>
          <a:lstStyle/>
          <a:p>
            <a:pPr indent="0" lvl="0" marL="0" marR="0" rtl="0" algn="ctr">
              <a:lnSpc>
                <a:spcPct val="100000"/>
              </a:lnSpc>
              <a:spcBef>
                <a:spcPts val="0"/>
              </a:spcBef>
              <a:spcAft>
                <a:spcPts val="0"/>
              </a:spcAft>
              <a:buClr>
                <a:srgbClr val="EC5A54"/>
              </a:buClr>
              <a:buSzPts val="3300"/>
              <a:buFont typeface="Helvetica Neue Light"/>
              <a:buNone/>
            </a:pPr>
            <a:r>
              <a:t/>
            </a:r>
            <a:endParaRPr b="0" i="0" sz="3300" u="none" cap="none" strike="noStrike">
              <a:solidFill>
                <a:srgbClr val="EC5A54"/>
              </a:solidFill>
              <a:latin typeface="Helvetica Neue Light"/>
              <a:ea typeface="Helvetica Neue Light"/>
              <a:cs typeface="Helvetica Neue Light"/>
              <a:sym typeface="Helvetica Neue Light"/>
            </a:endParaRPr>
          </a:p>
        </p:txBody>
      </p:sp>
      <p:sp>
        <p:nvSpPr>
          <p:cNvPr id="282" name="Google Shape;282;p58"/>
          <p:cNvSpPr txBox="1"/>
          <p:nvPr/>
        </p:nvSpPr>
        <p:spPr>
          <a:xfrm>
            <a:off x="1924248" y="4818062"/>
            <a:ext cx="20261400" cy="4080000"/>
          </a:xfrm>
          <a:prstGeom prst="rect">
            <a:avLst/>
          </a:prstGeom>
          <a:noFill/>
          <a:ln>
            <a:noFill/>
          </a:ln>
        </p:spPr>
        <p:txBody>
          <a:bodyPr anchorCtr="0" anchor="ctr" bIns="71425" lIns="71425" spcFirstLastPara="1" rIns="71425" wrap="square" tIns="71425">
            <a:noAutofit/>
          </a:bodyPr>
          <a:lstStyle/>
          <a:p>
            <a:pPr indent="0" lvl="0" marL="0" marR="0" rtl="0" algn="l">
              <a:lnSpc>
                <a:spcPct val="100000"/>
              </a:lnSpc>
              <a:spcBef>
                <a:spcPts val="0"/>
              </a:spcBef>
              <a:spcAft>
                <a:spcPts val="0"/>
              </a:spcAft>
              <a:buClr>
                <a:srgbClr val="533E7F"/>
              </a:buClr>
              <a:buSzPts val="5200"/>
              <a:buFont typeface="Proxima Nova"/>
              <a:buNone/>
            </a:pPr>
            <a:r>
              <a:rPr b="0" i="1" lang="en-US" sz="5200" u="none" cap="none" strike="noStrike">
                <a:solidFill>
                  <a:srgbClr val="533E7F"/>
                </a:solidFill>
                <a:latin typeface="Proxima Nova"/>
                <a:ea typeface="Proxima Nova"/>
                <a:cs typeface="Proxima Nova"/>
                <a:sym typeface="Proxima Nova"/>
              </a:rPr>
              <a:t>"</a:t>
            </a:r>
            <a:r>
              <a:rPr i="1" lang="en-US" sz="5200">
                <a:solidFill>
                  <a:srgbClr val="533E7F"/>
                </a:solidFill>
                <a:latin typeface="Proxima Nova"/>
                <a:ea typeface="Proxima Nova"/>
                <a:cs typeface="Proxima Nova"/>
                <a:sym typeface="Proxima Nova"/>
              </a:rPr>
              <a:t>En las instituciones a que se refiere el inciso anterior, que tengan una dotación anual de 100 o más funcionarios o trabajadores, a lo menos el 1% de la dotación anual deberán ser personas con discapacidad o asignatarias de una pensión de invalidez de cualquier régimen previsional. Las personas con discapacidad deberán contar con la calificación y certificación que establece esta ley</a:t>
            </a:r>
            <a:r>
              <a:rPr i="1" lang="en-US" sz="5200">
                <a:solidFill>
                  <a:srgbClr val="533E7F"/>
                </a:solidFill>
                <a:latin typeface="Proxima Nova"/>
                <a:ea typeface="Proxima Nova"/>
                <a:cs typeface="Proxima Nova"/>
                <a:sym typeface="Proxima Nova"/>
              </a:rPr>
              <a:t>.</a:t>
            </a:r>
            <a:r>
              <a:rPr b="0" i="1" lang="en-US" sz="5200" u="none" cap="none" strike="noStrike">
                <a:solidFill>
                  <a:srgbClr val="533E7F"/>
                </a:solidFill>
                <a:latin typeface="Proxima Nova"/>
                <a:ea typeface="Proxima Nova"/>
                <a:cs typeface="Proxima Nova"/>
                <a:sym typeface="Proxima Nova"/>
              </a:rPr>
              <a:t>"</a:t>
            </a:r>
            <a:endParaRPr b="0" i="0" sz="1400" u="none" cap="none" strike="noStrike">
              <a:solidFill>
                <a:srgbClr val="000000"/>
              </a:solidFill>
              <a:latin typeface="Arial"/>
              <a:ea typeface="Arial"/>
              <a:cs typeface="Arial"/>
              <a:sym typeface="Arial"/>
            </a:endParaRPr>
          </a:p>
        </p:txBody>
      </p:sp>
      <p:sp>
        <p:nvSpPr>
          <p:cNvPr id="283" name="Google Shape;283;p58"/>
          <p:cNvSpPr txBox="1"/>
          <p:nvPr/>
        </p:nvSpPr>
        <p:spPr>
          <a:xfrm>
            <a:off x="11093250" y="10828025"/>
            <a:ext cx="11275800" cy="663600"/>
          </a:xfrm>
          <a:prstGeom prst="rect">
            <a:avLst/>
          </a:prstGeom>
          <a:noFill/>
          <a:ln>
            <a:noFill/>
          </a:ln>
        </p:spPr>
        <p:txBody>
          <a:bodyPr anchorCtr="0" anchor="ctr" bIns="71425" lIns="71425" spcFirstLastPara="1" rIns="71425" wrap="square" tIns="71425">
            <a:noAutofit/>
          </a:bodyPr>
          <a:lstStyle/>
          <a:p>
            <a:pPr indent="0" lvl="0" marL="0" marR="0" rtl="0" algn="r">
              <a:lnSpc>
                <a:spcPct val="100000"/>
              </a:lnSpc>
              <a:spcBef>
                <a:spcPts val="0"/>
              </a:spcBef>
              <a:spcAft>
                <a:spcPts val="0"/>
              </a:spcAft>
              <a:buClr>
                <a:srgbClr val="FFFFFF"/>
              </a:buClr>
              <a:buSzPts val="3400"/>
              <a:buFont typeface="Proxima Nova Extrabold"/>
              <a:buNone/>
            </a:pPr>
            <a:r>
              <a:rPr lang="en-US" sz="3400">
                <a:solidFill>
                  <a:srgbClr val="FFFFFF"/>
                </a:solidFill>
                <a:latin typeface="Proxima Nova Extrabold"/>
                <a:ea typeface="Proxima Nova Extrabold"/>
                <a:cs typeface="Proxima Nova Extrabold"/>
                <a:sym typeface="Proxima Nova Extrabold"/>
              </a:rPr>
              <a:t>Ley 21015</a:t>
            </a:r>
            <a:endParaRPr sz="3400">
              <a:solidFill>
                <a:srgbClr val="FFFFFF"/>
              </a:solidFill>
              <a:latin typeface="Proxima Nova Extrabold"/>
              <a:ea typeface="Proxima Nova Extrabold"/>
              <a:cs typeface="Proxima Nova Extrabold"/>
              <a:sym typeface="Proxima Nova Extrabold"/>
            </a:endParaRPr>
          </a:p>
          <a:p>
            <a:pPr indent="0" lvl="0" marL="0" marR="0" rtl="0" algn="r">
              <a:lnSpc>
                <a:spcPct val="100000"/>
              </a:lnSpc>
              <a:spcBef>
                <a:spcPts val="0"/>
              </a:spcBef>
              <a:spcAft>
                <a:spcPts val="0"/>
              </a:spcAft>
              <a:buClr>
                <a:srgbClr val="FFFFFF"/>
              </a:buClr>
              <a:buSzPts val="3400"/>
              <a:buFont typeface="Proxima Nova Extrabold"/>
              <a:buNone/>
            </a:pPr>
            <a:r>
              <a:rPr lang="en-US" sz="3400">
                <a:solidFill>
                  <a:srgbClr val="FFFFFF"/>
                </a:solidFill>
                <a:latin typeface="Proxima Nova Extrabold"/>
                <a:ea typeface="Proxima Nova Extrabold"/>
                <a:cs typeface="Proxima Nova Extrabold"/>
                <a:sym typeface="Proxima Nova Extrabold"/>
              </a:rPr>
              <a:t>INCENTIVA LA INCLUSIÓN DE PERSONAS CON DISCAPACIDAD AL MUNDO LABORAL</a:t>
            </a:r>
            <a:endParaRPr sz="3400">
              <a:solidFill>
                <a:srgbClr val="FFFFFF"/>
              </a:solidFill>
              <a:latin typeface="Proxima Nova Extrabold"/>
              <a:ea typeface="Proxima Nova Extrabold"/>
              <a:cs typeface="Proxima Nova Extrabold"/>
              <a:sym typeface="Proxima Nova Extrabold"/>
            </a:endParaRPr>
          </a:p>
          <a:p>
            <a:pPr indent="0" lvl="0" marL="0" marR="0" rtl="0" algn="r">
              <a:lnSpc>
                <a:spcPct val="100000"/>
              </a:lnSpc>
              <a:spcBef>
                <a:spcPts val="0"/>
              </a:spcBef>
              <a:spcAft>
                <a:spcPts val="0"/>
              </a:spcAft>
              <a:buClr>
                <a:srgbClr val="FFFFFF"/>
              </a:buClr>
              <a:buSzPts val="3400"/>
              <a:buFont typeface="Proxima Nova Extrabold"/>
              <a:buNone/>
            </a:pPr>
            <a:r>
              <a:rPr lang="en-US" sz="3400">
                <a:solidFill>
                  <a:srgbClr val="FFFFFF"/>
                </a:solidFill>
                <a:latin typeface="Proxima Nova Extrabold"/>
                <a:ea typeface="Proxima Nova Extrabold"/>
                <a:cs typeface="Proxima Nova Extrabold"/>
                <a:sym typeface="Proxima Nova Extrabold"/>
              </a:rPr>
              <a:t>15/06/2017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FF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hite">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